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7"/>
  </p:notesMasterIdLst>
  <p:sldIdLst>
    <p:sldId id="256" r:id="rId2"/>
    <p:sldId id="288" r:id="rId3"/>
    <p:sldId id="289" r:id="rId4"/>
    <p:sldId id="279" r:id="rId5"/>
    <p:sldId id="290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7E"/>
    <a:srgbClr val="FF7C8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253" autoAdjust="0"/>
  </p:normalViewPr>
  <p:slideViewPr>
    <p:cSldViewPr>
      <p:cViewPr varScale="1">
        <p:scale>
          <a:sx n="42" d="100"/>
          <a:sy n="42" d="100"/>
        </p:scale>
        <p:origin x="1651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A753FC4-AE75-45AA-AE1F-9240115D7BCE}" type="datetimeFigureOut">
              <a:rPr lang="en-US"/>
              <a:pPr>
                <a:defRPr/>
              </a:pPr>
              <a:t>11/4/2021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  <a:endParaRPr lang="en-US" noProof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B8D323E-EDDB-49DD-9D94-BB6635F57C5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015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x-none" dirty="0"/>
          </a:p>
          <a:p>
            <a:pPr eaLnBrk="1" hangingPunct="1"/>
            <a:endParaRPr lang="en-US" altLang="x-none" dirty="0"/>
          </a:p>
        </p:txBody>
      </p:sp>
      <p:sp>
        <p:nvSpPr>
          <p:cNvPr id="410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03E781-5EB6-4E75-BA84-9FF3290E8344}" type="slidenum">
              <a:rPr lang="en-US" altLang="x-non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x-non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09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x-none" dirty="0"/>
          </a:p>
        </p:txBody>
      </p:sp>
      <p:sp>
        <p:nvSpPr>
          <p:cNvPr id="614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EF9A4F-D530-407A-86D3-872D8A9E0781}" type="slidenum">
              <a:rPr lang="en-US" altLang="x-non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x-non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04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614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EF9A4F-D530-407A-86D3-872D8A9E0781}" type="slidenum">
              <a:rPr lang="en-US" altLang="x-non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x-non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41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endParaRPr lang="hr-HR" altLang="x-none" baseline="0" dirty="0"/>
          </a:p>
          <a:p>
            <a:pPr eaLnBrk="1" hangingPunct="1">
              <a:spcBef>
                <a:spcPct val="0"/>
              </a:spcBef>
            </a:pPr>
            <a:endParaRPr lang="hr-HR" altLang="x-none" baseline="0" dirty="0"/>
          </a:p>
        </p:txBody>
      </p:sp>
      <p:sp>
        <p:nvSpPr>
          <p:cNvPr id="614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EF9A4F-D530-407A-86D3-872D8A9E0781}" type="slidenum">
              <a:rPr lang="en-US" altLang="x-non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x-non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6EFEF-9C8F-4B45-AF15-6959D8A3F850}" type="datetimeFigureOut">
              <a:rPr lang="en-US"/>
              <a:pPr>
                <a:defRPr/>
              </a:pPr>
              <a:t>11/4/2021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FB7CD-4D0F-46B6-BCE7-494DAC5A5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82597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3889-510E-43F2-9D74-3F2119AC01E7}" type="datetimeFigureOut">
              <a:rPr lang="en-US"/>
              <a:pPr>
                <a:defRPr/>
              </a:pPr>
              <a:t>11/4/2021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EF707-6625-4CB0-BA86-759A5178474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7741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023AD-6B81-4E7B-874A-0D8E2281CB70}" type="datetimeFigureOut">
              <a:rPr lang="en-US"/>
              <a:pPr>
                <a:defRPr/>
              </a:pPr>
              <a:t>11/4/2021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B4300-540C-4FC2-A2D6-4BF04B08018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6854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5CE19-5C57-494B-B9AA-E94D63EFA8AE}" type="datetimeFigureOut">
              <a:rPr lang="en-US"/>
              <a:pPr>
                <a:defRPr/>
              </a:pPr>
              <a:t>11/4/2021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0795D-B35F-44CA-ADCF-82CA6CF2DD5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7884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77956-214F-4196-B8D8-E9D1AC642F04}" type="datetimeFigureOut">
              <a:rPr lang="en-US"/>
              <a:pPr>
                <a:defRPr/>
              </a:pPr>
              <a:t>11/4/2021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5E17-694C-4F89-8F16-102D5DA4CBB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8021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584CB-7C49-4D0F-BE7F-9AF12F739BF9}" type="datetimeFigureOut">
              <a:rPr lang="en-US"/>
              <a:pPr>
                <a:defRPr/>
              </a:pPr>
              <a:t>11/4/2021</a:t>
            </a:fld>
            <a:endParaRPr lang="en-US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610D1-974F-4439-8B47-828EB90F546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8057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B8986-F1FF-483B-AF29-51B90F57D4CD}" type="datetimeFigureOut">
              <a:rPr lang="en-US"/>
              <a:pPr>
                <a:defRPr/>
              </a:pPr>
              <a:t>11/4/2021</a:t>
            </a:fld>
            <a:endParaRPr lang="en-US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BF7E-D4E8-4764-9D48-5C13EC2D799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9333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06038-ECB9-447C-B28E-0E926867A1C9}" type="datetimeFigureOut">
              <a:rPr lang="en-US"/>
              <a:pPr>
                <a:defRPr/>
              </a:pPr>
              <a:t>11/4/2021</a:t>
            </a:fld>
            <a:endParaRPr lang="en-US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F27B7-48DE-46C7-88F2-29EEC32FD81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0332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6F33E-82D3-4D40-8251-B00EEB459055}" type="datetimeFigureOut">
              <a:rPr lang="en-US"/>
              <a:pPr>
                <a:defRPr/>
              </a:pPr>
              <a:t>11/4/2021</a:t>
            </a:fld>
            <a:endParaRPr lang="en-US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7567C-BCC1-4D43-975D-DEE0FDE2C0A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0002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8ED5C-1522-4357-9ACC-53643147E8C1}" type="datetimeFigureOut">
              <a:rPr lang="en-US"/>
              <a:pPr>
                <a:defRPr/>
              </a:pPr>
              <a:t>11/4/2021</a:t>
            </a:fld>
            <a:endParaRPr lang="en-US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5592F-8C04-42C9-8674-2684AC0E24D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4874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72F13-0B86-4E7C-953A-C998F6A75691}" type="datetimeFigureOut">
              <a:rPr lang="en-US"/>
              <a:pPr>
                <a:defRPr/>
              </a:pPr>
              <a:t>11/4/2021</a:t>
            </a:fld>
            <a:endParaRPr lang="en-US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C3663-769C-4B0E-83FF-67DE6B33A45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782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x-none"/>
              <a:t>Kliknite da biste uredili stil naslova matrice</a:t>
            </a:r>
            <a:endParaRPr lang="en-US" altLang="x-none"/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x-none"/>
              <a:t>Kliknite da biste uredili stilove teksta matrice</a:t>
            </a:r>
          </a:p>
          <a:p>
            <a:pPr lvl="1"/>
            <a:r>
              <a:rPr lang="hr-HR" altLang="x-none"/>
              <a:t>Druga razina</a:t>
            </a:r>
          </a:p>
          <a:p>
            <a:pPr lvl="2"/>
            <a:r>
              <a:rPr lang="hr-HR" altLang="x-none"/>
              <a:t>Treća razina</a:t>
            </a:r>
          </a:p>
          <a:p>
            <a:pPr lvl="3"/>
            <a:r>
              <a:rPr lang="hr-HR" altLang="x-none"/>
              <a:t>Četvrta razina</a:t>
            </a:r>
          </a:p>
          <a:p>
            <a:pPr lvl="4"/>
            <a:r>
              <a:rPr lang="hr-HR" altLang="x-none"/>
              <a:t>Peta razina</a:t>
            </a:r>
            <a:endParaRPr lang="en-US" altLang="x-none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95DF8-5AED-4C9A-9828-7A90D051B68E}" type="datetimeFigureOut">
              <a:rPr lang="en-US"/>
              <a:pPr>
                <a:defRPr/>
              </a:pPr>
              <a:t>11/4/2021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2BFD1FE-CA93-41B5-9D40-23A32E3FED4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4.mp3"/><Relationship Id="rId7" Type="http://schemas.openxmlformats.org/officeDocument/2006/relationships/image" Target="../media/image3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microsoft.com/office/2007/relationships/media" Target="../media/media6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10.png"/><Relationship Id="rId5" Type="http://schemas.microsoft.com/office/2007/relationships/media" Target="../media/media7.mp3"/><Relationship Id="rId10" Type="http://schemas.openxmlformats.org/officeDocument/2006/relationships/image" Target="../media/image9.png"/><Relationship Id="rId4" Type="http://schemas.openxmlformats.org/officeDocument/2006/relationships/audio" Target="../media/media6.mp3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8500737-F7B3-4DF0-90E5-ED0921A65CE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87" y="-72707"/>
            <a:ext cx="9324975" cy="7003415"/>
          </a:xfrm>
          <a:prstGeom prst="rect">
            <a:avLst/>
          </a:prstGeom>
        </p:spPr>
      </p:pic>
      <p:sp>
        <p:nvSpPr>
          <p:cNvPr id="3075" name="Naslov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2365375"/>
          </a:xfrm>
        </p:spPr>
        <p:txBody>
          <a:bodyPr/>
          <a:lstStyle/>
          <a:p>
            <a:pPr eaLnBrk="1" hangingPunct="1"/>
            <a:r>
              <a:rPr lang="hr-HR" altLang="x-none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Mikado Bold" panose="02000000000000000000" pitchFamily="50" charset="-18"/>
              </a:rPr>
              <a:t>ŠILJASTI I TUPI KUT</a:t>
            </a:r>
            <a:endParaRPr lang="en-US" altLang="x-none" sz="3200" dirty="0">
              <a:solidFill>
                <a:schemeClr val="tx1">
                  <a:lumMod val="65000"/>
                  <a:lumOff val="35000"/>
                </a:schemeClr>
              </a:solidFill>
              <a:latin typeface="Mikado Bold" panose="02000000000000000000" pitchFamily="50" charset="-18"/>
            </a:endParaRPr>
          </a:p>
        </p:txBody>
      </p:sp>
      <p:pic>
        <p:nvPicPr>
          <p:cNvPr id="4" name="Picture 3" descr="ppt-header_Moj sretni broj 4.png"/>
          <p:cNvPicPr>
            <a:picLocks noChangeAspect="1"/>
          </p:cNvPicPr>
          <p:nvPr/>
        </p:nvPicPr>
        <p:blipFill>
          <a:blip r:embed="rId4" cstate="print"/>
          <a:srcRect l="755" r="1127"/>
          <a:stretch>
            <a:fillRect/>
          </a:stretch>
        </p:blipFill>
        <p:spPr>
          <a:xfrm>
            <a:off x="-108520" y="116632"/>
            <a:ext cx="9361040" cy="8721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51"/>
            <a:ext cx="9144000" cy="6893302"/>
          </a:xfrm>
        </p:spPr>
      </p:pic>
      <p:sp>
        <p:nvSpPr>
          <p:cNvPr id="5123" name="Naslov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3563"/>
          </a:xfrm>
        </p:spPr>
        <p:txBody>
          <a:bodyPr/>
          <a:lstStyle/>
          <a:p>
            <a:pPr eaLnBrk="1" hangingPunct="1"/>
            <a:r>
              <a:rPr lang="hr-HR" altLang="x-none" sz="2800" dirty="0">
                <a:solidFill>
                  <a:schemeClr val="bg1"/>
                </a:solidFill>
              </a:rPr>
              <a:t>ŠILJASTI  I  TUPI  KUT</a:t>
            </a:r>
            <a:endParaRPr lang="en-US" altLang="x-none" sz="2800" dirty="0">
              <a:solidFill>
                <a:schemeClr val="bg1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A7A5DBD-BDCD-4FF0-8065-5C207B7A9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648" y="2888239"/>
            <a:ext cx="2304256" cy="228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hr-HR" altLang="en-US" sz="2000" dirty="0"/>
              <a:t>Nacrtan je kut koji </a:t>
            </a:r>
          </a:p>
          <a:p>
            <a:pPr>
              <a:buFontTx/>
              <a:buNone/>
            </a:pPr>
            <a:r>
              <a:rPr lang="hr-HR" altLang="en-US" sz="2000" dirty="0"/>
              <a:t>je MANJI od </a:t>
            </a:r>
          </a:p>
          <a:p>
            <a:pPr>
              <a:buFontTx/>
              <a:buNone/>
            </a:pPr>
            <a:r>
              <a:rPr lang="hr-HR" altLang="en-US" sz="2000" dirty="0"/>
              <a:t>pravoga kuta.</a:t>
            </a:r>
          </a:p>
          <a:p>
            <a:pPr>
              <a:buFontTx/>
              <a:buNone/>
            </a:pPr>
            <a:endParaRPr lang="hr-HR" altLang="en-US" sz="2000" dirty="0"/>
          </a:p>
          <a:p>
            <a:pPr>
              <a:buFontTx/>
              <a:buNone/>
            </a:pPr>
            <a:r>
              <a:rPr lang="hr-HR" altLang="en-US" sz="2000" dirty="0"/>
              <a:t>Takav kut nazivamo </a:t>
            </a:r>
          </a:p>
          <a:p>
            <a:pPr>
              <a:buFontTx/>
              <a:buNone/>
            </a:pPr>
            <a:r>
              <a:rPr lang="hr-HR" altLang="en-US" sz="2000" dirty="0"/>
              <a:t>ŠILJASTI KUT.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33198C4-552D-4A6C-B56B-12B3D471E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6" y="1503171"/>
            <a:ext cx="6115904" cy="3515216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DBCF33DE-AE0B-49BD-B228-5C16ADDF1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0506" y="1588469"/>
            <a:ext cx="2304256" cy="83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r-HR" altLang="en-US" sz="2000" dirty="0"/>
              <a:t>Opiši što je nacrtano</a:t>
            </a:r>
          </a:p>
          <a:p>
            <a:pPr>
              <a:buNone/>
            </a:pPr>
            <a:r>
              <a:rPr lang="hr-HR" altLang="en-US" sz="2000" dirty="0"/>
              <a:t>na ploči.</a:t>
            </a:r>
          </a:p>
        </p:txBody>
      </p:sp>
      <p:pic>
        <p:nvPicPr>
          <p:cNvPr id="2" name="128">
            <a:hlinkClick r:id="" action="ppaction://media"/>
            <a:extLst>
              <a:ext uri="{FF2B5EF4-FFF2-40B4-BE49-F238E27FC236}">
                <a16:creationId xmlns:a16="http://schemas.microsoft.com/office/drawing/2014/main" id="{E1FC1C30-F074-436A-91A0-69F94567E4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421338" y="1128965"/>
            <a:ext cx="428498" cy="428498"/>
          </a:xfrm>
          <a:prstGeom prst="rect">
            <a:avLst/>
          </a:prstGeom>
        </p:spPr>
      </p:pic>
      <p:pic>
        <p:nvPicPr>
          <p:cNvPr id="3" name="129">
            <a:hlinkClick r:id="" action="ppaction://media"/>
            <a:extLst>
              <a:ext uri="{FF2B5EF4-FFF2-40B4-BE49-F238E27FC236}">
                <a16:creationId xmlns:a16="http://schemas.microsoft.com/office/drawing/2014/main" id="{9100865A-A114-415B-98B0-DED94E0849A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390506" y="2552476"/>
            <a:ext cx="351661" cy="35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06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" y="7566"/>
            <a:ext cx="9144000" cy="6858000"/>
          </a:xfrm>
        </p:spPr>
      </p:pic>
      <p:sp>
        <p:nvSpPr>
          <p:cNvPr id="5123" name="Naslov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3563"/>
          </a:xfrm>
        </p:spPr>
        <p:txBody>
          <a:bodyPr/>
          <a:lstStyle/>
          <a:p>
            <a:pPr eaLnBrk="1" hangingPunct="1"/>
            <a:r>
              <a:rPr lang="hr-HR" altLang="x-none" sz="2800" dirty="0">
                <a:solidFill>
                  <a:schemeClr val="bg1"/>
                </a:solidFill>
              </a:rPr>
              <a:t>ŠILJASTI  I  TUPI  KUT</a:t>
            </a:r>
            <a:endParaRPr lang="en-US" altLang="x-none" sz="2800" dirty="0">
              <a:solidFill>
                <a:schemeClr val="bg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0D17354-81F8-4728-9E5E-D03D2B0379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7102"/>
            <a:ext cx="6144482" cy="3543795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A4BFA88C-BC08-4604-8949-17C42A8A3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064" y="3068960"/>
            <a:ext cx="2304256" cy="258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hr-HR" altLang="en-US" sz="2000" dirty="0"/>
              <a:t>Nacrtan je kut koji </a:t>
            </a:r>
          </a:p>
          <a:p>
            <a:pPr>
              <a:buFontTx/>
              <a:buNone/>
            </a:pPr>
            <a:r>
              <a:rPr lang="hr-HR" altLang="en-US" sz="2000" dirty="0"/>
              <a:t>je VEĆI od </a:t>
            </a:r>
          </a:p>
          <a:p>
            <a:pPr>
              <a:buFontTx/>
              <a:buNone/>
            </a:pPr>
            <a:r>
              <a:rPr lang="hr-HR" altLang="en-US" sz="2000" dirty="0"/>
              <a:t>pravoga kuta.</a:t>
            </a:r>
          </a:p>
          <a:p>
            <a:pPr>
              <a:buFontTx/>
              <a:buNone/>
            </a:pPr>
            <a:endParaRPr lang="hr-HR" altLang="en-US" sz="2000" dirty="0"/>
          </a:p>
          <a:p>
            <a:pPr>
              <a:buFontTx/>
              <a:buNone/>
            </a:pPr>
            <a:r>
              <a:rPr lang="hr-HR" altLang="en-US" sz="2000" dirty="0"/>
              <a:t>Takav kut nazivamo </a:t>
            </a:r>
          </a:p>
          <a:p>
            <a:pPr>
              <a:buFontTx/>
              <a:buNone/>
            </a:pPr>
            <a:r>
              <a:rPr lang="hr-HR" altLang="en-US" sz="2000" dirty="0"/>
              <a:t>TUPI KUT.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7BDE9A3-8E26-491C-951E-1D4F60E13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1547933"/>
            <a:ext cx="2304256" cy="91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r-HR" altLang="en-US" sz="2000" dirty="0"/>
              <a:t>Opiši što je nacrtano</a:t>
            </a:r>
          </a:p>
          <a:p>
            <a:pPr>
              <a:buNone/>
            </a:pPr>
            <a:r>
              <a:rPr lang="hr-HR" altLang="en-US" sz="2000" dirty="0"/>
              <a:t>na ploči.</a:t>
            </a:r>
          </a:p>
          <a:p>
            <a:pPr>
              <a:buFontTx/>
              <a:buNone/>
            </a:pPr>
            <a:endParaRPr lang="hr-HR" altLang="en-US" sz="2000" dirty="0"/>
          </a:p>
        </p:txBody>
      </p:sp>
      <p:pic>
        <p:nvPicPr>
          <p:cNvPr id="2" name="130">
            <a:hlinkClick r:id="" action="ppaction://media"/>
            <a:extLst>
              <a:ext uri="{FF2B5EF4-FFF2-40B4-BE49-F238E27FC236}">
                <a16:creationId xmlns:a16="http://schemas.microsoft.com/office/drawing/2014/main" id="{FF17A2F8-DCE0-4E7E-BB7F-4059A954BA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643064" y="1131889"/>
            <a:ext cx="416044" cy="416044"/>
          </a:xfrm>
          <a:prstGeom prst="rect">
            <a:avLst/>
          </a:prstGeom>
        </p:spPr>
      </p:pic>
      <p:pic>
        <p:nvPicPr>
          <p:cNvPr id="3" name="131">
            <a:hlinkClick r:id="" action="ppaction://media"/>
            <a:extLst>
              <a:ext uri="{FF2B5EF4-FFF2-40B4-BE49-F238E27FC236}">
                <a16:creationId xmlns:a16="http://schemas.microsoft.com/office/drawing/2014/main" id="{DD06F07A-1E6E-48AE-B883-B007BF4BB6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643064" y="2728507"/>
            <a:ext cx="416044" cy="41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71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" y="0"/>
            <a:ext cx="9214909" cy="6911182"/>
          </a:xfrm>
        </p:spPr>
      </p:pic>
      <p:sp>
        <p:nvSpPr>
          <p:cNvPr id="5123" name="Naslov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pPr eaLnBrk="1" hangingPunct="1"/>
            <a:r>
              <a:rPr lang="hr-HR" altLang="x-none" sz="2800" dirty="0">
                <a:solidFill>
                  <a:schemeClr val="bg1"/>
                </a:solidFill>
              </a:rPr>
              <a:t>ŠILJASTI  I  TUPI  KUT</a:t>
            </a:r>
            <a:endParaRPr lang="en-US" altLang="x-none" sz="2800" dirty="0">
              <a:solidFill>
                <a:schemeClr val="bg1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B07BAFF8-6002-4570-8DAA-D8EE2F9874AC}"/>
              </a:ext>
            </a:extLst>
          </p:cNvPr>
          <p:cNvSpPr txBox="1"/>
          <p:nvPr/>
        </p:nvSpPr>
        <p:spPr>
          <a:xfrm>
            <a:off x="611560" y="1988840"/>
            <a:ext cx="72368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hr-HR" altLang="en-US" sz="3200" dirty="0">
                <a:latin typeface="+mn-lt"/>
              </a:rPr>
              <a:t>Opiši razliku između šiljastog i tupog kuta. </a:t>
            </a:r>
          </a:p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B2B19CB-25B7-46A6-9CB4-6F01FC536E07}"/>
              </a:ext>
            </a:extLst>
          </p:cNvPr>
          <p:cNvSpPr txBox="1"/>
          <p:nvPr/>
        </p:nvSpPr>
        <p:spPr>
          <a:xfrm>
            <a:off x="669816" y="3156922"/>
            <a:ext cx="72368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hr-HR" altLang="en-US" sz="3200" dirty="0">
                <a:latin typeface="+mn-lt"/>
              </a:rPr>
              <a:t>Šiljasti kut je manji od pravog kuta, </a:t>
            </a:r>
          </a:p>
          <a:p>
            <a:pPr>
              <a:spcBef>
                <a:spcPts val="0"/>
              </a:spcBef>
            </a:pPr>
            <a:r>
              <a:rPr lang="hr-HR" altLang="en-US" sz="3200" dirty="0">
                <a:latin typeface="+mn-lt"/>
              </a:rPr>
              <a:t>a tupi kut je veći od pravog kuta.</a:t>
            </a:r>
          </a:p>
          <a:p>
            <a:endParaRPr lang="hr-HR" dirty="0"/>
          </a:p>
        </p:txBody>
      </p:sp>
      <p:pic>
        <p:nvPicPr>
          <p:cNvPr id="2" name="132">
            <a:hlinkClick r:id="" action="ppaction://media"/>
            <a:extLst>
              <a:ext uri="{FF2B5EF4-FFF2-40B4-BE49-F238E27FC236}">
                <a16:creationId xmlns:a16="http://schemas.microsoft.com/office/drawing/2014/main" id="{CB7D070F-3CDF-45ED-9654-9198F8831F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83568" y="1696284"/>
            <a:ext cx="432048" cy="432048"/>
          </a:xfrm>
          <a:prstGeom prst="rect">
            <a:avLst/>
          </a:prstGeom>
        </p:spPr>
      </p:pic>
      <p:pic>
        <p:nvPicPr>
          <p:cNvPr id="3" name="133">
            <a:hlinkClick r:id="" action="ppaction://media"/>
            <a:extLst>
              <a:ext uri="{FF2B5EF4-FFF2-40B4-BE49-F238E27FC236}">
                <a16:creationId xmlns:a16="http://schemas.microsoft.com/office/drawing/2014/main" id="{85987C1B-9382-45DA-9425-128AFF786E9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394410" y="3285484"/>
            <a:ext cx="285780" cy="287032"/>
          </a:xfrm>
          <a:prstGeom prst="rect">
            <a:avLst/>
          </a:prstGeom>
        </p:spPr>
      </p:pic>
      <p:pic>
        <p:nvPicPr>
          <p:cNvPr id="5" name="115">
            <a:hlinkClick r:id="" action="ppaction://media"/>
            <a:extLst>
              <a:ext uri="{FF2B5EF4-FFF2-40B4-BE49-F238E27FC236}">
                <a16:creationId xmlns:a16="http://schemas.microsoft.com/office/drawing/2014/main" id="{B6C333AC-D248-413D-A14B-9FE8CAFB472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66845" y="5677152"/>
            <a:ext cx="271691" cy="271691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5E84C41B-9182-446C-9D41-D6638893D7A3}"/>
              </a:ext>
            </a:extLst>
          </p:cNvPr>
          <p:cNvSpPr txBox="1"/>
          <p:nvPr/>
        </p:nvSpPr>
        <p:spPr>
          <a:xfrm>
            <a:off x="738536" y="5615297"/>
            <a:ext cx="723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hr-HR" altLang="en-US" dirty="0">
                <a:latin typeface="+mn-lt"/>
              </a:rPr>
              <a:t>Ovo je važno razumjeti....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78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0E14F024-D2F8-46EC-96CF-DD8845C54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36CE064B-E1F6-42BD-B93A-561B13737AB0}"/>
              </a:ext>
            </a:extLst>
          </p:cNvPr>
          <p:cNvSpPr/>
          <p:nvPr/>
        </p:nvSpPr>
        <p:spPr>
          <a:xfrm>
            <a:off x="3755109" y="456671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x-none" dirty="0">
                <a:solidFill>
                  <a:schemeClr val="bg1"/>
                </a:solidFill>
              </a:rPr>
              <a:t>PLAN PLOČE</a:t>
            </a:r>
            <a:endParaRPr lang="en-US" dirty="0"/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F12F8210-E316-445E-93ED-DF7E736B35EE}"/>
              </a:ext>
            </a:extLst>
          </p:cNvPr>
          <p:cNvSpPr txBox="1"/>
          <p:nvPr/>
        </p:nvSpPr>
        <p:spPr>
          <a:xfrm>
            <a:off x="2114727" y="1057804"/>
            <a:ext cx="5202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hr-HR" altLang="x-none" sz="3600" dirty="0"/>
              <a:t>ŠILJASTI  I  TUPI  KUT</a:t>
            </a:r>
            <a:endParaRPr lang="hr-HR" altLang="en-US" sz="3600" dirty="0">
              <a:latin typeface="+mn-lt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3CE4226-4CDB-4332-BDBF-F436CA093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50" y="2115473"/>
            <a:ext cx="5163271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102</Words>
  <Application>Microsoft Office PowerPoint</Application>
  <PresentationFormat>Prikaz na zaslonu (4:3)</PresentationFormat>
  <Paragraphs>30</Paragraphs>
  <Slides>5</Slides>
  <Notes>4</Notes>
  <HiddenSlides>0</HiddenSlides>
  <MMClips>7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Calibri</vt:lpstr>
      <vt:lpstr>Mikado Bold</vt:lpstr>
      <vt:lpstr>Office tema</vt:lpstr>
      <vt:lpstr>ŠILJASTI I TUPI KUT</vt:lpstr>
      <vt:lpstr>ŠILJASTI  I  TUPI  KUT</vt:lpstr>
      <vt:lpstr>ŠILJASTI  I  TUPI  KUT</vt:lpstr>
      <vt:lpstr>ŠILJASTI  I  TUPI  KUT</vt:lpstr>
      <vt:lpstr>PowerPoint prezentacija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Množenje brojeva</dc:title>
  <dc:creator>Graciella</dc:creator>
  <cp:lastModifiedBy>lidija krsnik</cp:lastModifiedBy>
  <cp:revision>169</cp:revision>
  <dcterms:created xsi:type="dcterms:W3CDTF">2014-01-19T22:09:30Z</dcterms:created>
  <dcterms:modified xsi:type="dcterms:W3CDTF">2021-11-04T15:50:31Z</dcterms:modified>
</cp:coreProperties>
</file>