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09706-00E3-468D-A970-48BC1B4E9594}" type="datetimeFigureOut">
              <a:rPr lang="sr-Latn-CS" smtClean="0"/>
              <a:t>18.10.2021.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13564-A1E7-45A4-AB9F-C385161A982D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3564-A1E7-45A4-AB9F-C385161A982D}" type="slidenum">
              <a:rPr lang="hr-HR" smtClean="0"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6A44-F53F-4ADB-8AA5-C9ABDCA4BF72}" type="datetimeFigureOut">
              <a:rPr lang="sr-Latn-CS" smtClean="0"/>
              <a:pPr/>
              <a:t>18.10.2021.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AD42-9150-4499-91A3-659C7BB2D84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6A44-F53F-4ADB-8AA5-C9ABDCA4BF72}" type="datetimeFigureOut">
              <a:rPr lang="sr-Latn-CS" smtClean="0"/>
              <a:pPr/>
              <a:t>18.10.2021.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AD42-9150-4499-91A3-659C7BB2D84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6A44-F53F-4ADB-8AA5-C9ABDCA4BF72}" type="datetimeFigureOut">
              <a:rPr lang="sr-Latn-CS" smtClean="0"/>
              <a:pPr/>
              <a:t>18.10.2021.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AD42-9150-4499-91A3-659C7BB2D84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6A44-F53F-4ADB-8AA5-C9ABDCA4BF72}" type="datetimeFigureOut">
              <a:rPr lang="sr-Latn-CS" smtClean="0"/>
              <a:pPr/>
              <a:t>18.10.2021.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AD42-9150-4499-91A3-659C7BB2D84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6A44-F53F-4ADB-8AA5-C9ABDCA4BF72}" type="datetimeFigureOut">
              <a:rPr lang="sr-Latn-CS" smtClean="0"/>
              <a:pPr/>
              <a:t>18.10.2021.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AD42-9150-4499-91A3-659C7BB2D84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6A44-F53F-4ADB-8AA5-C9ABDCA4BF72}" type="datetimeFigureOut">
              <a:rPr lang="sr-Latn-CS" smtClean="0"/>
              <a:pPr/>
              <a:t>18.10.2021.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AD42-9150-4499-91A3-659C7BB2D84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6A44-F53F-4ADB-8AA5-C9ABDCA4BF72}" type="datetimeFigureOut">
              <a:rPr lang="sr-Latn-CS" smtClean="0"/>
              <a:pPr/>
              <a:t>18.10.2021.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AD42-9150-4499-91A3-659C7BB2D84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6A44-F53F-4ADB-8AA5-C9ABDCA4BF72}" type="datetimeFigureOut">
              <a:rPr lang="sr-Latn-CS" smtClean="0"/>
              <a:pPr/>
              <a:t>18.10.2021.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AD42-9150-4499-91A3-659C7BB2D84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6A44-F53F-4ADB-8AA5-C9ABDCA4BF72}" type="datetimeFigureOut">
              <a:rPr lang="sr-Latn-CS" smtClean="0"/>
              <a:pPr/>
              <a:t>18.10.2021.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AD42-9150-4499-91A3-659C7BB2D84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6A44-F53F-4ADB-8AA5-C9ABDCA4BF72}" type="datetimeFigureOut">
              <a:rPr lang="sr-Latn-CS" smtClean="0"/>
              <a:pPr/>
              <a:t>18.10.2021.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AD42-9150-4499-91A3-659C7BB2D84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06A44-F53F-4ADB-8AA5-C9ABDCA4BF72}" type="datetimeFigureOut">
              <a:rPr lang="sr-Latn-CS" smtClean="0"/>
              <a:pPr/>
              <a:t>18.10.2021.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6DAD42-9150-4499-91A3-659C7BB2D84C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706A44-F53F-4ADB-8AA5-C9ABDCA4BF72}" type="datetimeFigureOut">
              <a:rPr lang="sr-Latn-CS" smtClean="0"/>
              <a:pPr/>
              <a:t>18.10.2021.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6DAD42-9150-4499-91A3-659C7BB2D84C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FFFF00"/>
                </a:solidFill>
              </a:rPr>
              <a:t>SUSJEDNE DRŽAVE</a:t>
            </a:r>
            <a:r>
              <a:rPr lang="hr-HR" smtClean="0">
                <a:solidFill>
                  <a:srgbClr val="FFFF00"/>
                </a:solidFill>
              </a:rPr>
              <a:t/>
            </a:r>
            <a:br>
              <a:rPr lang="hr-HR" smtClean="0">
                <a:solidFill>
                  <a:srgbClr val="FFFF00"/>
                </a:solidFill>
              </a:rPr>
            </a:br>
            <a:r>
              <a:rPr lang="hr-HR" smtClean="0">
                <a:solidFill>
                  <a:srgbClr val="FFFF00"/>
                </a:solidFill>
              </a:rPr>
              <a:t>REPUBLIKE HRVATSKE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 descr="karta hrv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3214686"/>
            <a:ext cx="3140131" cy="31432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 Italija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Karta Italije ima oblik čizme                    zastava Italije </a:t>
            </a:r>
          </a:p>
          <a:p>
            <a:r>
              <a:rPr lang="hr-HR" dirty="0" smtClean="0"/>
              <a:t> 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Glavni grad: Rim </a:t>
            </a:r>
          </a:p>
          <a:p>
            <a:r>
              <a:rPr lang="hr-HR" dirty="0" smtClean="0"/>
              <a:t>Ima 59,55 milijuna stanovnika</a:t>
            </a:r>
            <a:endParaRPr lang="hr-HR" dirty="0" smtClean="0"/>
          </a:p>
          <a:p>
            <a:r>
              <a:rPr lang="hr-HR" dirty="0" smtClean="0"/>
              <a:t>Valuta:euro</a:t>
            </a:r>
            <a:endParaRPr lang="hr-HR" dirty="0" smtClean="0"/>
          </a:p>
          <a:p>
            <a:r>
              <a:rPr lang="hr-HR" dirty="0" smtClean="0"/>
              <a:t>Jezik: talijanski</a:t>
            </a:r>
            <a:endParaRPr lang="hr-HR" dirty="0"/>
          </a:p>
        </p:txBody>
      </p:sp>
      <p:pic>
        <p:nvPicPr>
          <p:cNvPr id="4" name="Slika 3" descr="karta italij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428868"/>
            <a:ext cx="2510606" cy="1952320"/>
          </a:xfrm>
          <a:prstGeom prst="rect">
            <a:avLst/>
          </a:prstGeom>
        </p:spPr>
      </p:pic>
      <p:pic>
        <p:nvPicPr>
          <p:cNvPr id="5" name="Slika 4" descr="italija zasta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2500306"/>
            <a:ext cx="2246517" cy="1844952"/>
          </a:xfrm>
          <a:prstGeom prst="rect">
            <a:avLst/>
          </a:prstGeom>
        </p:spPr>
      </p:pic>
      <p:pic>
        <p:nvPicPr>
          <p:cNvPr id="6" name="Slika 5" descr="ri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7" y="4572008"/>
            <a:ext cx="2765829" cy="20717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Italija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Poznata po: </a:t>
            </a:r>
            <a:r>
              <a:rPr lang="hr-HR" dirty="0" err="1" smtClean="0"/>
              <a:t>pizza</a:t>
            </a:r>
            <a:r>
              <a:rPr lang="hr-HR" dirty="0" smtClean="0"/>
              <a:t>,špageti,vinu,modi,operi,nogometu,</a:t>
            </a:r>
          </a:p>
          <a:p>
            <a:pPr>
              <a:buNone/>
            </a:pPr>
            <a:r>
              <a:rPr lang="hr-HR" dirty="0" smtClean="0"/>
              <a:t>  kosi toranj u </a:t>
            </a:r>
            <a:r>
              <a:rPr lang="hr-HR" dirty="0" err="1" smtClean="0"/>
              <a:t>Pisi</a:t>
            </a:r>
            <a:r>
              <a:rPr lang="hr-HR" dirty="0" smtClean="0"/>
              <a:t>,</a:t>
            </a:r>
            <a:r>
              <a:rPr lang="hr-HR" dirty="0" err="1" smtClean="0"/>
              <a:t>Koloseum</a:t>
            </a:r>
            <a:r>
              <a:rPr lang="hr-HR" dirty="0" smtClean="0"/>
              <a:t> </a:t>
            </a:r>
            <a:r>
              <a:rPr lang="hr-HR" dirty="0" err="1" smtClean="0"/>
              <a:t>u</a:t>
            </a:r>
            <a:r>
              <a:rPr lang="hr-HR" dirty="0" smtClean="0"/>
              <a:t> Rimu</a:t>
            </a:r>
          </a:p>
          <a:p>
            <a:pPr>
              <a:buNone/>
            </a:pPr>
            <a:r>
              <a:rPr lang="hr-HR" dirty="0" smtClean="0"/>
              <a:t> </a:t>
            </a:r>
            <a:r>
              <a:rPr lang="hr-HR" dirty="0" smtClean="0"/>
              <a:t> </a:t>
            </a:r>
            <a:r>
              <a:rPr lang="hr-HR" dirty="0" err="1" smtClean="0"/>
              <a:t>Svijetski</a:t>
            </a:r>
            <a:r>
              <a:rPr lang="hr-HR" dirty="0" smtClean="0"/>
              <a:t> prvaci Eura u nogometu 2020 g.</a:t>
            </a:r>
          </a:p>
        </p:txBody>
      </p:sp>
      <p:pic>
        <p:nvPicPr>
          <p:cNvPr id="4" name="Slika 3" descr="italija euro prva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3714752"/>
            <a:ext cx="4484771" cy="27239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Slovenija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Karta Slovenije ima oblik pijetla     zastava Slovenije 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 Glavni grad: Ljubljana</a:t>
            </a:r>
          </a:p>
          <a:p>
            <a:r>
              <a:rPr lang="hr-HR" dirty="0" smtClean="0"/>
              <a:t> </a:t>
            </a:r>
            <a:r>
              <a:rPr lang="hr-HR" dirty="0" smtClean="0"/>
              <a:t>Ima 2,1 milijuna stanovnika</a:t>
            </a:r>
          </a:p>
          <a:p>
            <a:r>
              <a:rPr lang="hr-HR" dirty="0" smtClean="0"/>
              <a:t> Valuta:euro</a:t>
            </a:r>
          </a:p>
          <a:p>
            <a:r>
              <a:rPr lang="hr-HR" dirty="0" smtClean="0"/>
              <a:t> </a:t>
            </a:r>
            <a:r>
              <a:rPr lang="hr-HR" dirty="0" smtClean="0"/>
              <a:t>Jezik: slovenski</a:t>
            </a:r>
          </a:p>
          <a:p>
            <a:endParaRPr lang="hr-HR" dirty="0"/>
          </a:p>
        </p:txBody>
      </p:sp>
      <p:pic>
        <p:nvPicPr>
          <p:cNvPr id="4" name="Slika 3" descr="slovenij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357430"/>
            <a:ext cx="2034540" cy="1440180"/>
          </a:xfrm>
          <a:prstGeom prst="rect">
            <a:avLst/>
          </a:prstGeom>
        </p:spPr>
      </p:pic>
      <p:pic>
        <p:nvPicPr>
          <p:cNvPr id="5" name="Slika 4" descr="zastava slovenij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2500306"/>
            <a:ext cx="2225040" cy="1310640"/>
          </a:xfrm>
          <a:prstGeom prst="rect">
            <a:avLst/>
          </a:prstGeom>
        </p:spPr>
      </p:pic>
      <p:pic>
        <p:nvPicPr>
          <p:cNvPr id="6" name="Slika 5" descr="ljubanj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031" y="4357694"/>
            <a:ext cx="4205912" cy="21431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Slovenija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Poznata po: skijalištima,</a:t>
            </a:r>
            <a:r>
              <a:rPr lang="hr-HR" dirty="0" err="1" smtClean="0"/>
              <a:t>Kroškom</a:t>
            </a:r>
            <a:r>
              <a:rPr lang="hr-HR" dirty="0" smtClean="0"/>
              <a:t> pršutu,vinu </a:t>
            </a:r>
            <a:r>
              <a:rPr lang="hr-HR" dirty="0" err="1" smtClean="0"/>
              <a:t>Cviček</a:t>
            </a:r>
            <a:r>
              <a:rPr lang="hr-HR" dirty="0" smtClean="0"/>
              <a:t>,</a:t>
            </a:r>
          </a:p>
          <a:p>
            <a:r>
              <a:rPr lang="hr-HR" dirty="0" smtClean="0"/>
              <a:t>p</a:t>
            </a:r>
            <a:r>
              <a:rPr lang="hr-HR" dirty="0" smtClean="0"/>
              <a:t>lanini Triglav, </a:t>
            </a:r>
            <a:r>
              <a:rPr lang="hr-HR" dirty="0" err="1" smtClean="0"/>
              <a:t>Bledskom</a:t>
            </a:r>
            <a:r>
              <a:rPr lang="hr-HR" dirty="0" smtClean="0"/>
              <a:t> jezeru</a:t>
            </a:r>
          </a:p>
          <a:p>
            <a:r>
              <a:rPr lang="hr-HR" dirty="0" smtClean="0"/>
              <a:t> </a:t>
            </a:r>
            <a:r>
              <a:rPr lang="hr-HR" dirty="0" smtClean="0"/>
              <a:t>Prvaci Europe u košarci 2017g.</a:t>
            </a:r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slovenija košar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429000"/>
            <a:ext cx="4857784" cy="32385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Hvala na pažnji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hr-HR" dirty="0" smtClean="0"/>
              <a:t> Lovro </a:t>
            </a:r>
            <a:r>
              <a:rPr lang="hr-HR" dirty="0" err="1" smtClean="0"/>
              <a:t>Solenički</a:t>
            </a:r>
            <a:r>
              <a:rPr lang="hr-HR" dirty="0" smtClean="0"/>
              <a:t> 4b razred</a:t>
            </a:r>
          </a:p>
          <a:p>
            <a:pPr algn="l"/>
            <a:r>
              <a:rPr lang="hr-HR" dirty="0" smtClean="0"/>
              <a:t> </a:t>
            </a:r>
            <a:r>
              <a:rPr lang="hr-HR" dirty="0" smtClean="0"/>
              <a:t> Josip </a:t>
            </a:r>
            <a:r>
              <a:rPr lang="hr-HR" dirty="0" err="1" smtClean="0"/>
              <a:t>Seničić</a:t>
            </a:r>
            <a:r>
              <a:rPr lang="hr-HR" dirty="0" smtClean="0"/>
              <a:t> 4b razred</a:t>
            </a:r>
          </a:p>
          <a:p>
            <a:pPr algn="l"/>
            <a:r>
              <a:rPr lang="hr-HR" dirty="0" smtClean="0"/>
              <a:t> </a:t>
            </a:r>
            <a:r>
              <a:rPr lang="hr-HR" dirty="0" smtClean="0"/>
              <a:t> Nikola </a:t>
            </a:r>
            <a:r>
              <a:rPr lang="hr-HR" dirty="0" err="1" smtClean="0"/>
              <a:t>Bužinec</a:t>
            </a:r>
            <a:r>
              <a:rPr lang="hr-HR" dirty="0" smtClean="0"/>
              <a:t> 4b razred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Bosna i Hercegovina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58" y="2143116"/>
            <a:ext cx="8143932" cy="4714884"/>
          </a:xfrm>
        </p:spPr>
        <p:txBody>
          <a:bodyPr>
            <a:normAutofit/>
          </a:bodyPr>
          <a:lstStyle/>
          <a:p>
            <a:r>
              <a:rPr lang="hr-HR" dirty="0" smtClean="0"/>
              <a:t>Oblik podsjeća na srce      zastava Bosne i Hercegovine</a:t>
            </a:r>
          </a:p>
          <a:p>
            <a:r>
              <a:rPr lang="hr-HR" dirty="0" smtClean="0"/>
              <a:t>                                                                                                                                                                    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Glavni grad: Sarajevo                                  </a:t>
            </a:r>
          </a:p>
          <a:p>
            <a:r>
              <a:rPr lang="hr-HR" dirty="0" smtClean="0"/>
              <a:t>jezik:bosanski</a:t>
            </a:r>
          </a:p>
          <a:p>
            <a:r>
              <a:rPr lang="hr-HR" dirty="0" smtClean="0"/>
              <a:t>Ima 3,281 milijuna stanovnika  valuta:marka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karta bos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643182"/>
            <a:ext cx="2500330" cy="2364896"/>
          </a:xfrm>
          <a:prstGeom prst="rect">
            <a:avLst/>
          </a:prstGeom>
        </p:spPr>
      </p:pic>
      <p:pic>
        <p:nvPicPr>
          <p:cNvPr id="5" name="Slika 4" descr="zastava bi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571744"/>
            <a:ext cx="2000264" cy="1519580"/>
          </a:xfrm>
          <a:prstGeom prst="rect">
            <a:avLst/>
          </a:prstGeom>
        </p:spPr>
      </p:pic>
      <p:pic>
        <p:nvPicPr>
          <p:cNvPr id="6" name="Slika 5" descr="sarajevo gr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4214818"/>
            <a:ext cx="2498938" cy="16667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Bosna i Hercegovina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Poznata je po: Međugorju, prvom tramvaju u Europi-1885.g.,</a:t>
            </a:r>
            <a:r>
              <a:rPr lang="hr-HR" dirty="0" err="1" smtClean="0"/>
              <a:t>Peručici</a:t>
            </a:r>
            <a:r>
              <a:rPr lang="hr-HR" dirty="0" smtClean="0"/>
              <a:t>(prašuma),pojavom piramida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bih sp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3643314"/>
            <a:ext cx="3578734" cy="2357454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 rot="10800000" flipV="1">
            <a:off x="714348" y="3226828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dirty="0" err="1" smtClean="0"/>
              <a:t>Amel</a:t>
            </a:r>
            <a:r>
              <a:rPr lang="hr-HR" dirty="0" smtClean="0"/>
              <a:t> Tuka osvojio medalju na svjetskom prvenstvu u trčanju 2019 g.</a:t>
            </a:r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Srbija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 karta Srbije         zastava Srbije      glavni grad:Beograd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Ima 6,908 milijuna stanovnika    jezik:srpski</a:t>
            </a:r>
          </a:p>
          <a:p>
            <a:r>
              <a:rPr lang="hr-HR" dirty="0" smtClean="0"/>
              <a:t>Valuta: dinar    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6" name="Slika 5" descr="karta srbij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500306"/>
            <a:ext cx="2143140" cy="2911201"/>
          </a:xfrm>
          <a:prstGeom prst="rect">
            <a:avLst/>
          </a:prstGeom>
        </p:spPr>
      </p:pic>
      <p:pic>
        <p:nvPicPr>
          <p:cNvPr id="7" name="Slika 6" descr="zastava srbij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2500306"/>
            <a:ext cx="2214578" cy="1460338"/>
          </a:xfrm>
          <a:prstGeom prst="rect">
            <a:avLst/>
          </a:prstGeom>
        </p:spPr>
      </p:pic>
      <p:pic>
        <p:nvPicPr>
          <p:cNvPr id="8" name="Slika 7" descr="beogr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2500306"/>
            <a:ext cx="2361748" cy="15716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Srbija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Poznata po: malinama, rakiji, prvoj </a:t>
            </a:r>
            <a:r>
              <a:rPr lang="hr-HR" dirty="0" err="1" smtClean="0"/>
              <a:t>kafani</a:t>
            </a:r>
            <a:r>
              <a:rPr lang="hr-HR" dirty="0" smtClean="0"/>
              <a:t> u Europi 1522 g.,tenisaču </a:t>
            </a:r>
            <a:r>
              <a:rPr lang="hr-HR" dirty="0" err="1" smtClean="0"/>
              <a:t>Đokoviću</a:t>
            </a:r>
            <a:r>
              <a:rPr lang="hr-HR" dirty="0" smtClean="0"/>
              <a:t>,gradu Sjenica(najhladniji grad u Europi)</a:t>
            </a:r>
          </a:p>
          <a:p>
            <a:r>
              <a:rPr lang="hr-HR" dirty="0" smtClean="0"/>
              <a:t>Nogometni svjetski prvaci 2015 g do 20 godina</a:t>
            </a:r>
            <a:endParaRPr lang="hr-HR" dirty="0"/>
          </a:p>
        </p:txBody>
      </p:sp>
      <p:pic>
        <p:nvPicPr>
          <p:cNvPr id="4" name="Slika 3" descr="150620010.4_m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643314"/>
            <a:ext cx="4572064" cy="30239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Crna Gora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karta Crne Gore               zastava Crne Gore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Glavni grad:Podgorica</a:t>
            </a:r>
          </a:p>
          <a:p>
            <a:r>
              <a:rPr lang="hr-HR" dirty="0" smtClean="0"/>
              <a:t>Ima 622 303 stanovnika</a:t>
            </a:r>
          </a:p>
          <a:p>
            <a:endParaRPr lang="hr-HR" dirty="0"/>
          </a:p>
        </p:txBody>
      </p:sp>
      <p:pic>
        <p:nvPicPr>
          <p:cNvPr id="4" name="Slika 3" descr="karta crne go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357430"/>
            <a:ext cx="2857520" cy="2714644"/>
          </a:xfrm>
          <a:prstGeom prst="rect">
            <a:avLst/>
          </a:prstGeom>
        </p:spPr>
      </p:pic>
      <p:pic>
        <p:nvPicPr>
          <p:cNvPr id="5" name="Slika 4" descr="zastava  crne go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428868"/>
            <a:ext cx="2156460" cy="1356360"/>
          </a:xfrm>
          <a:prstGeom prst="rect">
            <a:avLst/>
          </a:prstGeom>
        </p:spPr>
      </p:pic>
      <p:pic>
        <p:nvPicPr>
          <p:cNvPr id="6" name="Slika 5" descr="podgorica-stolica-chernogori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4000504"/>
            <a:ext cx="2571768" cy="19265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Crna Gora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Jezik:crnogorski</a:t>
            </a:r>
          </a:p>
          <a:p>
            <a:pPr>
              <a:buNone/>
            </a:pPr>
            <a:r>
              <a:rPr lang="hr-HR" dirty="0" smtClean="0"/>
              <a:t>Valuta:euro</a:t>
            </a:r>
          </a:p>
          <a:p>
            <a:pPr>
              <a:buNone/>
            </a:pPr>
            <a:r>
              <a:rPr lang="hr-HR" dirty="0" smtClean="0"/>
              <a:t>Poznata po:Skadarskom jezeru(najveće jezero na Balkanu),najstarija crkva iz 1166g.sv. </a:t>
            </a:r>
            <a:r>
              <a:rPr lang="hr-HR" dirty="0" err="1" smtClean="0"/>
              <a:t>Tripuna</a:t>
            </a:r>
            <a:r>
              <a:rPr lang="hr-HR" dirty="0" smtClean="0"/>
              <a:t>,snimljen jedan film o James Bondu  </a:t>
            </a:r>
          </a:p>
          <a:p>
            <a:pPr>
              <a:buNone/>
            </a:pPr>
            <a:r>
              <a:rPr lang="hr-HR" dirty="0" smtClean="0"/>
              <a:t>Evropsko prvenstvo u vaterpolu:3.mj osvojile AJKULE</a:t>
            </a:r>
          </a:p>
        </p:txBody>
      </p:sp>
      <p:pic>
        <p:nvPicPr>
          <p:cNvPr id="4" name="Slika 3" descr="crna gora spo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4572008"/>
            <a:ext cx="3352788" cy="22859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Mađarska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389120"/>
          </a:xfrm>
        </p:spPr>
        <p:txBody>
          <a:bodyPr/>
          <a:lstStyle/>
          <a:p>
            <a:r>
              <a:rPr lang="hr-HR" dirty="0" smtClean="0"/>
              <a:t>Karta Mađarske     zastava Mađarske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Glavni grad: Budimpešta</a:t>
            </a:r>
          </a:p>
          <a:p>
            <a:r>
              <a:rPr lang="hr-HR" dirty="0" smtClean="0"/>
              <a:t>Ima 9 772 756 stanovnika</a:t>
            </a:r>
          </a:p>
          <a:p>
            <a:r>
              <a:rPr lang="hr-HR" dirty="0" smtClean="0"/>
              <a:t>Valuta: forinta</a:t>
            </a:r>
          </a:p>
          <a:p>
            <a:r>
              <a:rPr lang="hr-HR" dirty="0" smtClean="0"/>
              <a:t>Jezik:mađarski</a:t>
            </a:r>
          </a:p>
          <a:p>
            <a:endParaRPr lang="hr-HR" dirty="0"/>
          </a:p>
        </p:txBody>
      </p:sp>
      <p:pic>
        <p:nvPicPr>
          <p:cNvPr id="4" name="Slika 3" descr="mađars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571744"/>
            <a:ext cx="3333182" cy="1714512"/>
          </a:xfrm>
          <a:prstGeom prst="rect">
            <a:avLst/>
          </a:prstGeom>
        </p:spPr>
      </p:pic>
      <p:pic>
        <p:nvPicPr>
          <p:cNvPr id="5" name="Slika 4" descr="zastava mađars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714620"/>
            <a:ext cx="2278380" cy="1280160"/>
          </a:xfrm>
          <a:prstGeom prst="rect">
            <a:avLst/>
          </a:prstGeom>
        </p:spPr>
      </p:pic>
      <p:pic>
        <p:nvPicPr>
          <p:cNvPr id="6" name="Slika 5" descr="budimpeš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4500570"/>
            <a:ext cx="3829510" cy="20717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Mađarska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Poznata po:jezeru </a:t>
            </a:r>
            <a:r>
              <a:rPr lang="hr-HR" dirty="0" err="1" smtClean="0"/>
              <a:t>Balaton</a:t>
            </a:r>
            <a:r>
              <a:rPr lang="hr-HR" dirty="0" smtClean="0"/>
              <a:t>,začinskoj </a:t>
            </a:r>
            <a:r>
              <a:rPr lang="hr-HR" dirty="0" err="1" smtClean="0"/>
              <a:t>papriki</a:t>
            </a:r>
            <a:r>
              <a:rPr lang="hr-HR" dirty="0" smtClean="0"/>
              <a:t>,</a:t>
            </a:r>
            <a:r>
              <a:rPr lang="hr-HR" dirty="0" err="1" smtClean="0"/>
              <a:t>rubikovoj</a:t>
            </a:r>
            <a:r>
              <a:rPr lang="hr-HR" dirty="0" smtClean="0"/>
              <a:t> kocki,turizmu</a:t>
            </a:r>
          </a:p>
          <a:p>
            <a:r>
              <a:rPr lang="hr-HR" dirty="0" smtClean="0"/>
              <a:t>2013g. Svjetski prvaci u vaterpolu</a:t>
            </a:r>
            <a:endParaRPr lang="hr-HR" dirty="0"/>
          </a:p>
        </p:txBody>
      </p:sp>
      <p:pic>
        <p:nvPicPr>
          <p:cNvPr id="4" name="Slika 3" descr="mađarska spo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429000"/>
            <a:ext cx="4936370" cy="31048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271</TotalTime>
  <Words>283</Words>
  <Application>Microsoft Office PowerPoint</Application>
  <PresentationFormat>Prikaz na zaslonu (4:3)</PresentationFormat>
  <Paragraphs>99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Tijek</vt:lpstr>
      <vt:lpstr>SUSJEDNE DRŽAVE REPUBLIKE HRVATSKE</vt:lpstr>
      <vt:lpstr>Bosna i Hercegovina</vt:lpstr>
      <vt:lpstr>Bosna i Hercegovina</vt:lpstr>
      <vt:lpstr>Srbija</vt:lpstr>
      <vt:lpstr>Srbija</vt:lpstr>
      <vt:lpstr>Crna Gora</vt:lpstr>
      <vt:lpstr>Crna Gora</vt:lpstr>
      <vt:lpstr>                 Mađarska</vt:lpstr>
      <vt:lpstr>                  Mađarska</vt:lpstr>
      <vt:lpstr>                      Italija</vt:lpstr>
      <vt:lpstr>Italija</vt:lpstr>
      <vt:lpstr>Slovenija</vt:lpstr>
      <vt:lpstr>Slovenija</vt:lpstr>
      <vt:lpstr>Hvala na pažnji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SUSJEDNE DRŽAVNE HRVTSKE</dc:title>
  <dc:creator>DARKO</dc:creator>
  <cp:lastModifiedBy>DARKO</cp:lastModifiedBy>
  <cp:revision>30</cp:revision>
  <dcterms:created xsi:type="dcterms:W3CDTF">2021-10-15T13:30:26Z</dcterms:created>
  <dcterms:modified xsi:type="dcterms:W3CDTF">2021-10-18T10:08:06Z</dcterms:modified>
</cp:coreProperties>
</file>