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3763-344E-463A-A2D7-A8CE1C9D717A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CB6F-3DD9-40D2-BC33-04ED42A8F4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12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06B8-AD26-485E-B69E-3CA359CD80DF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7E09-7590-450D-93D5-72E373150B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3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A4D1-67F0-4AB2-8FA4-1F2C89CDC649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5F40-4E7A-4925-A17E-65834CF5EB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350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9EC8-C7F2-4450-8ED0-CF7047639DB0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043E-930F-4679-BE03-2C49A3C91C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61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7CEF-2868-4F68-ACC6-0EB1650D1028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A54B-A360-4C5B-832E-BAF775CCFA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78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4031-381B-4732-963A-BB336FDDFB20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93AE-5520-48E2-ABFB-9CF907C24E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3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3B2E-0192-4372-8B29-A692BAD7289F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068C-D678-46F2-ACD4-D9A4CEEA4D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2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3ACD-9810-42E6-93FC-E76E9B72B3AA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621D-1CED-470C-91AF-BA7378AAE9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40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BD37-A0A9-403E-9690-DBFDC986FB9C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BCEC-8F92-4D39-AB78-295E1398B2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7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5379-B348-4430-9E53-D8E794A1507E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CCCC-6A27-4207-8DEC-530223D17D9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63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C55E-AA30-4303-8ABE-E3277AA97934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9E73-A7D4-4521-95A5-42136CBE9A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3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AE47E4-D4EF-43D6-89F4-8C3B8D81E9B5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50495-CA6A-4F2E-8983-3BBDD50C40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5400" dirty="0"/>
              <a:t>Zanimanja ljudi u zavičaju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dirty="0"/>
              <a:t>Ljudi se bave različitim zanimanjima. Za svako zanimanje potrebno je završiti određenu školu. </a:t>
            </a:r>
            <a:endParaRPr lang="hr-HR" dirty="0"/>
          </a:p>
        </p:txBody>
      </p:sp>
      <p:sp>
        <p:nvSpPr>
          <p:cNvPr id="307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Medicinska 					Vatrogasac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sestra						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48" y="1944309"/>
            <a:ext cx="3024000" cy="45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07" y="2697134"/>
            <a:ext cx="5665952" cy="37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Učiteljica 			Veterinarka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8" y="2203910"/>
            <a:ext cx="5177647" cy="359476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8" y="2203910"/>
            <a:ext cx="5342184" cy="3564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Automehaničar   Kuharica          Turistički vodič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5" y="1690688"/>
            <a:ext cx="2900892" cy="435133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93" y="2870699"/>
            <a:ext cx="4693520" cy="313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5" y="2911154"/>
            <a:ext cx="4711444" cy="3129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Ribar                 Stočar                          Ratar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04" y="1690688"/>
            <a:ext cx="3780000" cy="2700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60" y="2683568"/>
            <a:ext cx="4088588" cy="269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12" y="4033775"/>
            <a:ext cx="4061588" cy="269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Voćar 						Vinogradar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" y="1310860"/>
            <a:ext cx="3624000" cy="5436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16" y="1850860"/>
            <a:ext cx="6501492" cy="43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6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l-PL" b="1" dirty="0"/>
              <a:t>Sva su zanimanja jednako vrijedna i važna.</a:t>
            </a:r>
            <a:br>
              <a:rPr lang="pl-PL" b="1" dirty="0"/>
            </a:br>
            <a:r>
              <a:rPr lang="vi-VN" altLang="sr-Latn-RS" dirty="0">
                <a:latin typeface="Calibri" panose="020F0502020204030204" pitchFamily="34" charset="0"/>
              </a:rPr>
              <a:t>Koje ti se zanimanje najviše sviđa? Zašto?</a:t>
            </a:r>
            <a:br>
              <a:rPr lang="hr-HR" altLang="sr-Latn-RS" dirty="0"/>
            </a:br>
            <a:r>
              <a:rPr lang="hr-HR" altLang="sr-Latn-RS" dirty="0"/>
              <a:t>Kojim se zanimanjem želiš baviti kad odrasteš?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80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Zanimanja ljudi u zavičaju</vt:lpstr>
      <vt:lpstr>Ljudi se bave različitim zanimanjima. Za svako zanimanje potrebno je završiti određenu školu. </vt:lpstr>
      <vt:lpstr>Učiteljica    Veterinarka</vt:lpstr>
      <vt:lpstr>Automehaničar   Kuharica          Turistički vodič</vt:lpstr>
      <vt:lpstr>Ribar                 Stočar                          Ratar</vt:lpstr>
      <vt:lpstr>Voćar       Vinogradar</vt:lpstr>
      <vt:lpstr>Sva su zanimanja jednako vrijedna i važna. Koje ti se zanimanje najviše sviđa? Zašto? Kojim se zanimanjem želiš baviti kad odrasteš?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Zanimanja ljudi u zavičaju</dc:title>
  <dc:creator>Slavenka</dc:creator>
  <cp:lastModifiedBy>Home</cp:lastModifiedBy>
  <cp:revision>6</cp:revision>
  <dcterms:created xsi:type="dcterms:W3CDTF">2016-08-07T13:00:32Z</dcterms:created>
  <dcterms:modified xsi:type="dcterms:W3CDTF">2020-05-13T09:25:15Z</dcterms:modified>
</cp:coreProperties>
</file>