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1" r:id="rId6"/>
    <p:sldId id="262" r:id="rId7"/>
    <p:sldId id="264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CF66-3F29-4F2B-8708-6C3CB57F34B6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2AC51-A927-43A3-82A7-95C899D64FA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F621-6966-429A-8CA7-3A5D1CC783FC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3C96-A5AC-4BD6-8714-A2F872E4A3E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980-C1B0-4C47-B6CE-F225054952BC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C61ED-82B6-4D8D-826F-E0369321958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237D-83BA-4604-A984-7D2279C1C6F2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FBEF8-494D-461F-9C5B-5AA2DF4E83A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3DAC-03E4-482C-9184-1FCE6207AB73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6FE7D-594A-4A04-922A-01870458093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A0BE-E9C8-4DA6-9DEB-AF517D10494D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AF2C-E86B-4971-90FC-7DB73E2650E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C274-3C19-4DD1-918C-2D169A0BADC4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B0B4-F1AB-433D-9D4D-430468E872F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F704-A892-4F36-8644-EA8585A13FDB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1B68-AA13-49EB-91CB-1629555F0C6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4328-83B4-4A78-81A1-E6B66ED5D8EF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1586-5ADF-43C3-9447-8E1EC00BBB5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EBD0-5B4E-4BCE-8999-7E4584E79F00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9C17-FC6C-4E6F-84CA-1E4B85C593F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1162-050C-4716-93A6-D842F7605D6A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F300B-6AC4-4711-B42C-552205FA29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5566F-0F53-458C-8A62-28587ED4A409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39F06D8-49F3-449B-A1BB-79CC60CAEF6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8000" dirty="0"/>
              <a:t>Šuma</a:t>
            </a:r>
            <a:br>
              <a:rPr lang="hr-HR" sz="8000" dirty="0"/>
            </a:br>
            <a:r>
              <a:rPr lang="hr-HR" sz="8000" dirty="0"/>
              <a:t>Životinje u šumi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životni uvjeti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jelen, srna, vuk, smeđi medvjed, lisica, vjeverica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kukci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ptice.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Mnoge šumske životinje ljudi love za hranu i krzno. To su lovne životinje.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Pretjeranom sječom šuma uništavaju se staništa šumskih životinja.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Životinje u šumi 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Jeleni i košute</a:t>
            </a:r>
          </a:p>
        </p:txBody>
      </p:sp>
      <p:sp>
        <p:nvSpPr>
          <p:cNvPr id="3076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987550" cy="3811588"/>
          </a:xfrm>
        </p:spPr>
        <p:txBody>
          <a:bodyPr/>
          <a:lstStyle/>
          <a:p>
            <a:r>
              <a:rPr lang="hr-HR" sz="2400"/>
              <a:t>Jelen je velika šumska životinja</a:t>
            </a:r>
          </a:p>
          <a:p>
            <a:r>
              <a:rPr lang="hr-HR" sz="2400"/>
              <a:t>Mužjak na glavi ima rogovlje, a ženka ga nema.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9469" y="1741954"/>
            <a:ext cx="6985919" cy="4640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Životinje u šumi – srndać i srna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Srne često žive u stadima.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Hrane se biljem na sočnim planinskim pašnjacima.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Zimi brste lišće kupine i mlade grančice drveća i grmlja.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4494" y="1827273"/>
            <a:ext cx="4917011" cy="4348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Životinje u šumi – vuk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Vuk je zaštićena životinja.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Ljeti luta sam, a zimi se kreće u čoporima.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Njegov je plijen najčešće slaba i iznemogla životinja.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Zimi kad je gladan napada i domaće životinje.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8319" y="2003885"/>
            <a:ext cx="5557681" cy="2985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Životinje u šumi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Smeđi medvjed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6148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860550" cy="3811588"/>
          </a:xfrm>
        </p:spPr>
        <p:txBody>
          <a:bodyPr/>
          <a:lstStyle/>
          <a:p>
            <a:r>
              <a:rPr lang="hr-HR" sz="1800"/>
              <a:t>Smeđi medvjed je najveća životinja u šumama Like i Gorskog kotara.</a:t>
            </a:r>
          </a:p>
          <a:p>
            <a:r>
              <a:rPr lang="hr-HR" sz="1800"/>
              <a:t>Hrani se pretežno bukvicom i ostalim slatkim plodovima.</a:t>
            </a:r>
          </a:p>
          <a:p>
            <a:r>
              <a:rPr lang="hr-HR" sz="1800"/>
              <a:t>Zbog malog broja preostalih primjeraka, smeđi je medvjed zaštićena životinja</a:t>
            </a:r>
            <a:r>
              <a:rPr lang="hr-HR"/>
              <a:t>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2888" y="1698074"/>
            <a:ext cx="7338758" cy="48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Životinje u šumi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25875" y="987425"/>
            <a:ext cx="7529513" cy="4873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Lisica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903412" cy="38115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Lisica se hrani miševima i zečevima.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Kopa hodnike do brloga u tlu.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Glavni je prijenosnik opasne bolesti bjesnoće.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2110" y="1628629"/>
            <a:ext cx="5844705" cy="49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0515600" cy="1325562"/>
          </a:xfrm>
        </p:spPr>
        <p:txBody>
          <a:bodyPr/>
          <a:lstStyle/>
          <a:p>
            <a:pPr algn="ctr"/>
            <a:r>
              <a:rPr lang="hr-HR" sz="6000"/>
              <a:t>Životinje u šumi - vjeverica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Vjeverica najveći dio dana provodi na drveću. Hrani se plodovima lijeske, hrasta, bukve, pupovima drveća i gljivama.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62329" y="1826669"/>
            <a:ext cx="3201341" cy="434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/>
              <a:t>Životinje u šumi</a:t>
            </a:r>
          </a:p>
        </p:txBody>
      </p:sp>
      <p:sp>
        <p:nvSpPr>
          <p:cNvPr id="9219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Hrušt je kukac koji živi na drveću.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1629" y="2702927"/>
            <a:ext cx="5154104" cy="3438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/>
              <a:t>		U šumi živi sova.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689467" y="2669212"/>
            <a:ext cx="2401714" cy="3599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Životinje u šumi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211323" y="1368897"/>
            <a:ext cx="6172200" cy="412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3200"/>
              <a:t>U šumskom tlu žive mnoge male životinje, primjerice gujavice, rovke i šumski miševi.</a:t>
            </a:r>
          </a:p>
          <a:p>
            <a:r>
              <a:rPr lang="hr-HR" sz="3200"/>
              <a:t>Gujavica je osobito korisna u tlu.</a:t>
            </a:r>
          </a:p>
          <a:p>
            <a:r>
              <a:rPr lang="hr-HR" sz="3200"/>
              <a:t>Uvlači lišće, njime se hrani i tako gnoji tlo.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Šuma Životinje u šumi</vt:lpstr>
      <vt:lpstr>Životinje u šumi </vt:lpstr>
      <vt:lpstr>Životinje u šumi – srndać i srna </vt:lpstr>
      <vt:lpstr>Životinje u šumi – vuk</vt:lpstr>
      <vt:lpstr>Životinje u šumi </vt:lpstr>
      <vt:lpstr>Životinje u šumi </vt:lpstr>
      <vt:lpstr>Životinje u šumi - vjeverica</vt:lpstr>
      <vt:lpstr>Životinje u šumi</vt:lpstr>
      <vt:lpstr>Životinje u šumi</vt:lpstr>
      <vt:lpstr>Mnoge šumske životinje ljudi love za hranu i krzno. To su lovne životinje.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Šuma Životinje u šumi</dc:title>
  <dc:creator>Slavenka</dc:creator>
  <cp:lastModifiedBy>Home</cp:lastModifiedBy>
  <cp:revision>8</cp:revision>
  <dcterms:created xsi:type="dcterms:W3CDTF">2016-08-03T13:56:34Z</dcterms:created>
  <dcterms:modified xsi:type="dcterms:W3CDTF">2020-05-07T05:17:35Z</dcterms:modified>
</cp:coreProperties>
</file>