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>
      <p:cViewPr varScale="1">
        <p:scale>
          <a:sx n="63" d="100"/>
          <a:sy n="63" d="100"/>
        </p:scale>
        <p:origin x="-1350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2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043A4-5447-47C6-947D-12CD0C776B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164694A-9DFA-4A23-8867-619B16B809D3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PRIPREMA MATERIJALA OD PAPIRA</a:t>
          </a:r>
          <a:endParaRPr lang="hr-HR" dirty="0"/>
        </a:p>
      </dgm:t>
    </dgm:pt>
    <dgm:pt modelId="{000A1612-FC38-474F-8976-F9B90DD0DA5E}" type="parTrans" cxnId="{ED07CFEC-CA79-46BC-93B6-D241B635DA7E}">
      <dgm:prSet/>
      <dgm:spPr/>
      <dgm:t>
        <a:bodyPr/>
        <a:lstStyle/>
        <a:p>
          <a:endParaRPr lang="hr-HR"/>
        </a:p>
      </dgm:t>
    </dgm:pt>
    <dgm:pt modelId="{83099D1C-E6AE-4E16-BDEB-3A266F57C141}" type="sibTrans" cxnId="{ED07CFEC-CA79-46BC-93B6-D241B635DA7E}">
      <dgm:prSet/>
      <dgm:spPr/>
      <dgm:t>
        <a:bodyPr/>
        <a:lstStyle/>
        <a:p>
          <a:endParaRPr lang="hr-HR"/>
        </a:p>
      </dgm:t>
    </dgm:pt>
    <dgm:pt modelId="{D80CFEE9-EC9E-4173-83FF-4E0585C878A8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MIJEŠANJE SA VODOM I DRVOFIXOM</a:t>
          </a:r>
          <a:endParaRPr lang="hr-HR" dirty="0"/>
        </a:p>
      </dgm:t>
    </dgm:pt>
    <dgm:pt modelId="{D407F187-C1BE-47C3-9F84-C5D1D3760844}" type="parTrans" cxnId="{A483D169-4373-404B-8FD2-615D05BB4048}">
      <dgm:prSet/>
      <dgm:spPr/>
      <dgm:t>
        <a:bodyPr/>
        <a:lstStyle/>
        <a:p>
          <a:endParaRPr lang="hr-HR"/>
        </a:p>
      </dgm:t>
    </dgm:pt>
    <dgm:pt modelId="{39C6D515-952C-41E8-8C59-C3E5C7C0FB11}" type="sibTrans" cxnId="{A483D169-4373-404B-8FD2-615D05BB4048}">
      <dgm:prSet/>
      <dgm:spPr/>
      <dgm:t>
        <a:bodyPr/>
        <a:lstStyle/>
        <a:p>
          <a:endParaRPr lang="hr-HR"/>
        </a:p>
      </dgm:t>
    </dgm:pt>
    <dgm:pt modelId="{D6BFE5A3-07F1-405E-8EB9-311E947DDACB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OBLIKOVANJE </a:t>
          </a:r>
        </a:p>
        <a:p>
          <a:r>
            <a:rPr lang="hr-HR" dirty="0" smtClean="0"/>
            <a:t>ZDJELICE</a:t>
          </a:r>
          <a:endParaRPr lang="hr-HR" dirty="0"/>
        </a:p>
      </dgm:t>
    </dgm:pt>
    <dgm:pt modelId="{A7E80B16-1935-4B4B-91FF-9AE861D6F78B}" type="parTrans" cxnId="{B5CD7B25-AC58-4C07-83FE-F18191CBBB09}">
      <dgm:prSet/>
      <dgm:spPr/>
      <dgm:t>
        <a:bodyPr/>
        <a:lstStyle/>
        <a:p>
          <a:endParaRPr lang="hr-HR"/>
        </a:p>
      </dgm:t>
    </dgm:pt>
    <dgm:pt modelId="{16E0D48E-BD83-42EC-BBC8-6C58111DDB2F}" type="sibTrans" cxnId="{B5CD7B25-AC58-4C07-83FE-F18191CBBB09}">
      <dgm:prSet/>
      <dgm:spPr/>
      <dgm:t>
        <a:bodyPr/>
        <a:lstStyle/>
        <a:p>
          <a:endParaRPr lang="hr-HR"/>
        </a:p>
      </dgm:t>
    </dgm:pt>
    <dgm:pt modelId="{82CECE87-5FF0-49E2-A321-D1D6607ED506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SUŠENJE</a:t>
          </a:r>
        </a:p>
        <a:p>
          <a:r>
            <a:rPr lang="hr-HR" dirty="0" smtClean="0"/>
            <a:t>TJEDAN DANA</a:t>
          </a:r>
          <a:endParaRPr lang="hr-HR" dirty="0"/>
        </a:p>
      </dgm:t>
    </dgm:pt>
    <dgm:pt modelId="{424F7191-1BAB-47C7-9B33-C20A68329EC3}" type="parTrans" cxnId="{87AE5CF9-2EA9-44EC-AF84-1DEECF9E44B1}">
      <dgm:prSet/>
      <dgm:spPr/>
      <dgm:t>
        <a:bodyPr/>
        <a:lstStyle/>
        <a:p>
          <a:endParaRPr lang="hr-HR"/>
        </a:p>
      </dgm:t>
    </dgm:pt>
    <dgm:pt modelId="{7E6E9DF9-448A-49CB-8AC2-A41A622E3247}" type="sibTrans" cxnId="{87AE5CF9-2EA9-44EC-AF84-1DEECF9E44B1}">
      <dgm:prSet/>
      <dgm:spPr/>
      <dgm:t>
        <a:bodyPr/>
        <a:lstStyle/>
        <a:p>
          <a:endParaRPr lang="hr-HR"/>
        </a:p>
      </dgm:t>
    </dgm:pt>
    <dgm:pt modelId="{7BB42B15-FB09-4973-92B9-B8B5DF2F3EE7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ZAVRŠAVANJE </a:t>
          </a:r>
        </a:p>
        <a:p>
          <a:r>
            <a:rPr lang="hr-HR" dirty="0" smtClean="0"/>
            <a:t>ZDJELICE ( BOJANJE I UKRAŠAVANJE )</a:t>
          </a:r>
          <a:endParaRPr lang="hr-HR" dirty="0"/>
        </a:p>
      </dgm:t>
    </dgm:pt>
    <dgm:pt modelId="{49C6C438-CE6E-4517-9742-414E82D3C36D}" type="parTrans" cxnId="{BED23E12-1C07-41DF-8AFD-EAA8B2D5CC4B}">
      <dgm:prSet/>
      <dgm:spPr/>
      <dgm:t>
        <a:bodyPr/>
        <a:lstStyle/>
        <a:p>
          <a:endParaRPr lang="hr-HR"/>
        </a:p>
      </dgm:t>
    </dgm:pt>
    <dgm:pt modelId="{8A261CBE-4D04-4BFF-960A-76E8BA01D5F1}" type="sibTrans" cxnId="{BED23E12-1C07-41DF-8AFD-EAA8B2D5CC4B}">
      <dgm:prSet/>
      <dgm:spPr/>
      <dgm:t>
        <a:bodyPr/>
        <a:lstStyle/>
        <a:p>
          <a:endParaRPr lang="hr-HR"/>
        </a:p>
      </dgm:t>
    </dgm:pt>
    <dgm:pt modelId="{BE959A04-4268-4696-8DBA-358905CF5151}" type="pres">
      <dgm:prSet presAssocID="{F1C043A4-5447-47C6-947D-12CD0C776B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C3544BB-382D-4715-BE12-56E15B3FFE1E}" type="pres">
      <dgm:prSet presAssocID="{8164694A-9DFA-4A23-8867-619B16B809D3}" presName="node" presStyleLbl="node1" presStyleIdx="0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hr-HR"/>
        </a:p>
      </dgm:t>
    </dgm:pt>
    <dgm:pt modelId="{BD1BB83B-8CA2-4750-A1B3-AAB17B7DF597}" type="pres">
      <dgm:prSet presAssocID="{83099D1C-E6AE-4E16-BDEB-3A266F57C141}" presName="sibTrans" presStyleCnt="0"/>
      <dgm:spPr/>
    </dgm:pt>
    <dgm:pt modelId="{A7570996-9291-414E-9DF4-BE23A018B090}" type="pres">
      <dgm:prSet presAssocID="{D80CFEE9-EC9E-4173-83FF-4E0585C878A8}" presName="node" presStyleLbl="node1" presStyleIdx="1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hr-HR"/>
        </a:p>
      </dgm:t>
    </dgm:pt>
    <dgm:pt modelId="{A5555631-1A69-4188-83EB-0AC4F4D92048}" type="pres">
      <dgm:prSet presAssocID="{39C6D515-952C-41E8-8C59-C3E5C7C0FB11}" presName="sibTrans" presStyleCnt="0"/>
      <dgm:spPr/>
    </dgm:pt>
    <dgm:pt modelId="{2E024BFE-1B19-47E5-89BD-07B366E23A98}" type="pres">
      <dgm:prSet presAssocID="{D6BFE5A3-07F1-405E-8EB9-311E947DDACB}" presName="node" presStyleLbl="node1" presStyleIdx="2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hr-HR"/>
        </a:p>
      </dgm:t>
    </dgm:pt>
    <dgm:pt modelId="{BF33025B-A279-4236-8169-3C15A03E185A}" type="pres">
      <dgm:prSet presAssocID="{16E0D48E-BD83-42EC-BBC8-6C58111DDB2F}" presName="sibTrans" presStyleCnt="0"/>
      <dgm:spPr/>
    </dgm:pt>
    <dgm:pt modelId="{CD1F67A7-5F6C-4876-9399-DA2F874BF938}" type="pres">
      <dgm:prSet presAssocID="{82CECE87-5FF0-49E2-A321-D1D6607ED506}" presName="node" presStyleLbl="node1" presStyleIdx="3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hr-HR"/>
        </a:p>
      </dgm:t>
    </dgm:pt>
    <dgm:pt modelId="{E33E48CB-9FA7-4D2B-AF3D-880FBEA0D453}" type="pres">
      <dgm:prSet presAssocID="{7E6E9DF9-448A-49CB-8AC2-A41A622E3247}" presName="sibTrans" presStyleCnt="0"/>
      <dgm:spPr/>
    </dgm:pt>
    <dgm:pt modelId="{759E4485-668E-4884-BB83-54D4E60D4CD9}" type="pres">
      <dgm:prSet presAssocID="{7BB42B15-FB09-4973-92B9-B8B5DF2F3EE7}" presName="node" presStyleLbl="node1" presStyleIdx="4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hr-HR"/>
        </a:p>
      </dgm:t>
    </dgm:pt>
  </dgm:ptLst>
  <dgm:cxnLst>
    <dgm:cxn modelId="{BED23E12-1C07-41DF-8AFD-EAA8B2D5CC4B}" srcId="{F1C043A4-5447-47C6-947D-12CD0C776B07}" destId="{7BB42B15-FB09-4973-92B9-B8B5DF2F3EE7}" srcOrd="4" destOrd="0" parTransId="{49C6C438-CE6E-4517-9742-414E82D3C36D}" sibTransId="{8A261CBE-4D04-4BFF-960A-76E8BA01D5F1}"/>
    <dgm:cxn modelId="{95B627B5-E2B8-487D-94B1-E4E91BD31D4D}" type="presOf" srcId="{D6BFE5A3-07F1-405E-8EB9-311E947DDACB}" destId="{2E024BFE-1B19-47E5-89BD-07B366E23A98}" srcOrd="0" destOrd="0" presId="urn:microsoft.com/office/officeart/2005/8/layout/default"/>
    <dgm:cxn modelId="{4877AE7B-C2DD-4536-AD3E-3D8A538687DF}" type="presOf" srcId="{F1C043A4-5447-47C6-947D-12CD0C776B07}" destId="{BE959A04-4268-4696-8DBA-358905CF5151}" srcOrd="0" destOrd="0" presId="urn:microsoft.com/office/officeart/2005/8/layout/default"/>
    <dgm:cxn modelId="{46D65127-0126-4476-9D1A-6788E6BD2FB2}" type="presOf" srcId="{7BB42B15-FB09-4973-92B9-B8B5DF2F3EE7}" destId="{759E4485-668E-4884-BB83-54D4E60D4CD9}" srcOrd="0" destOrd="0" presId="urn:microsoft.com/office/officeart/2005/8/layout/default"/>
    <dgm:cxn modelId="{65B1DE09-F262-4225-B884-B887BF3FD0AD}" type="presOf" srcId="{8164694A-9DFA-4A23-8867-619B16B809D3}" destId="{FC3544BB-382D-4715-BE12-56E15B3FFE1E}" srcOrd="0" destOrd="0" presId="urn:microsoft.com/office/officeart/2005/8/layout/default"/>
    <dgm:cxn modelId="{ED07CFEC-CA79-46BC-93B6-D241B635DA7E}" srcId="{F1C043A4-5447-47C6-947D-12CD0C776B07}" destId="{8164694A-9DFA-4A23-8867-619B16B809D3}" srcOrd="0" destOrd="0" parTransId="{000A1612-FC38-474F-8976-F9B90DD0DA5E}" sibTransId="{83099D1C-E6AE-4E16-BDEB-3A266F57C141}"/>
    <dgm:cxn modelId="{B5CD7B25-AC58-4C07-83FE-F18191CBBB09}" srcId="{F1C043A4-5447-47C6-947D-12CD0C776B07}" destId="{D6BFE5A3-07F1-405E-8EB9-311E947DDACB}" srcOrd="2" destOrd="0" parTransId="{A7E80B16-1935-4B4B-91FF-9AE861D6F78B}" sibTransId="{16E0D48E-BD83-42EC-BBC8-6C58111DDB2F}"/>
    <dgm:cxn modelId="{87AE5CF9-2EA9-44EC-AF84-1DEECF9E44B1}" srcId="{F1C043A4-5447-47C6-947D-12CD0C776B07}" destId="{82CECE87-5FF0-49E2-A321-D1D6607ED506}" srcOrd="3" destOrd="0" parTransId="{424F7191-1BAB-47C7-9B33-C20A68329EC3}" sibTransId="{7E6E9DF9-448A-49CB-8AC2-A41A622E3247}"/>
    <dgm:cxn modelId="{851F9797-33E9-43F5-8E3C-1E1D8E2BB0BE}" type="presOf" srcId="{D80CFEE9-EC9E-4173-83FF-4E0585C878A8}" destId="{A7570996-9291-414E-9DF4-BE23A018B090}" srcOrd="0" destOrd="0" presId="urn:microsoft.com/office/officeart/2005/8/layout/default"/>
    <dgm:cxn modelId="{A483D169-4373-404B-8FD2-615D05BB4048}" srcId="{F1C043A4-5447-47C6-947D-12CD0C776B07}" destId="{D80CFEE9-EC9E-4173-83FF-4E0585C878A8}" srcOrd="1" destOrd="0" parTransId="{D407F187-C1BE-47C3-9F84-C5D1D3760844}" sibTransId="{39C6D515-952C-41E8-8C59-C3E5C7C0FB11}"/>
    <dgm:cxn modelId="{2D2843F2-71CC-478F-95BA-83C7665D1B84}" type="presOf" srcId="{82CECE87-5FF0-49E2-A321-D1D6607ED506}" destId="{CD1F67A7-5F6C-4876-9399-DA2F874BF938}" srcOrd="0" destOrd="0" presId="urn:microsoft.com/office/officeart/2005/8/layout/default"/>
    <dgm:cxn modelId="{2444A070-E419-491D-A4C9-6250CA6F8FEC}" type="presParOf" srcId="{BE959A04-4268-4696-8DBA-358905CF5151}" destId="{FC3544BB-382D-4715-BE12-56E15B3FFE1E}" srcOrd="0" destOrd="0" presId="urn:microsoft.com/office/officeart/2005/8/layout/default"/>
    <dgm:cxn modelId="{F9E382AF-7154-4DC5-8B32-809932CD20B5}" type="presParOf" srcId="{BE959A04-4268-4696-8DBA-358905CF5151}" destId="{BD1BB83B-8CA2-4750-A1B3-AAB17B7DF597}" srcOrd="1" destOrd="0" presId="urn:microsoft.com/office/officeart/2005/8/layout/default"/>
    <dgm:cxn modelId="{DC1AC560-5D55-4926-8265-E5DE3DC52A8E}" type="presParOf" srcId="{BE959A04-4268-4696-8DBA-358905CF5151}" destId="{A7570996-9291-414E-9DF4-BE23A018B090}" srcOrd="2" destOrd="0" presId="urn:microsoft.com/office/officeart/2005/8/layout/default"/>
    <dgm:cxn modelId="{0B7DA1D5-E7F0-4E47-8E1C-F0F0FF3D234A}" type="presParOf" srcId="{BE959A04-4268-4696-8DBA-358905CF5151}" destId="{A5555631-1A69-4188-83EB-0AC4F4D92048}" srcOrd="3" destOrd="0" presId="urn:microsoft.com/office/officeart/2005/8/layout/default"/>
    <dgm:cxn modelId="{1355D1AC-1CE4-4077-BAAE-C8236660F74C}" type="presParOf" srcId="{BE959A04-4268-4696-8DBA-358905CF5151}" destId="{2E024BFE-1B19-47E5-89BD-07B366E23A98}" srcOrd="4" destOrd="0" presId="urn:microsoft.com/office/officeart/2005/8/layout/default"/>
    <dgm:cxn modelId="{A61BF964-2C31-4993-937F-525818BD2FB3}" type="presParOf" srcId="{BE959A04-4268-4696-8DBA-358905CF5151}" destId="{BF33025B-A279-4236-8169-3C15A03E185A}" srcOrd="5" destOrd="0" presId="urn:microsoft.com/office/officeart/2005/8/layout/default"/>
    <dgm:cxn modelId="{FD8C3E4C-0D5D-44F4-976A-D73695DF4AFC}" type="presParOf" srcId="{BE959A04-4268-4696-8DBA-358905CF5151}" destId="{CD1F67A7-5F6C-4876-9399-DA2F874BF938}" srcOrd="6" destOrd="0" presId="urn:microsoft.com/office/officeart/2005/8/layout/default"/>
    <dgm:cxn modelId="{600970A1-6662-4332-9961-BC102293E257}" type="presParOf" srcId="{BE959A04-4268-4696-8DBA-358905CF5151}" destId="{E33E48CB-9FA7-4D2B-AF3D-880FBEA0D453}" srcOrd="7" destOrd="0" presId="urn:microsoft.com/office/officeart/2005/8/layout/default"/>
    <dgm:cxn modelId="{C7EAF214-E8CB-40CB-AB5E-FBB307B84127}" type="presParOf" srcId="{BE959A04-4268-4696-8DBA-358905CF5151}" destId="{759E4485-668E-4884-BB83-54D4E60D4C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C4D12-6925-4F3C-A1AC-630E78E78D3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C8694D0-AAF9-4180-8DEF-D66F0E1846C8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DRVOFIX,</a:t>
          </a:r>
        </a:p>
        <a:p>
          <a:r>
            <a:rPr lang="hr-HR" dirty="0" smtClean="0"/>
            <a:t>VODA</a:t>
          </a:r>
          <a:endParaRPr lang="hr-HR" dirty="0"/>
        </a:p>
      </dgm:t>
    </dgm:pt>
    <dgm:pt modelId="{CB460C25-0AE0-480A-955A-2585848EA681}" type="parTrans" cxnId="{6677B866-BA8A-47B0-942D-F88050CA01F3}">
      <dgm:prSet/>
      <dgm:spPr/>
      <dgm:t>
        <a:bodyPr/>
        <a:lstStyle/>
        <a:p>
          <a:endParaRPr lang="hr-HR"/>
        </a:p>
      </dgm:t>
    </dgm:pt>
    <dgm:pt modelId="{A7333598-0FF3-4BF1-A377-261262D1DF46}" type="sibTrans" cxnId="{6677B866-BA8A-47B0-942D-F88050CA01F3}">
      <dgm:prSet/>
      <dgm:spPr/>
      <dgm:t>
        <a:bodyPr/>
        <a:lstStyle/>
        <a:p>
          <a:endParaRPr lang="hr-HR"/>
        </a:p>
      </dgm:t>
    </dgm:pt>
    <dgm:pt modelId="{B15043A2-7BFF-4294-83E8-447DB48A294E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GOTOVE ZDJELICE,</a:t>
          </a:r>
        </a:p>
        <a:p>
          <a:r>
            <a:rPr lang="hr-HR" dirty="0" smtClean="0"/>
            <a:t>PROZIRNA FOLIJA</a:t>
          </a:r>
          <a:endParaRPr lang="hr-HR" dirty="0"/>
        </a:p>
      </dgm:t>
    </dgm:pt>
    <dgm:pt modelId="{B31A16DE-1534-4FB7-A7D1-26045C7F1E8B}" type="parTrans" cxnId="{56485E0D-FD38-4A5C-834D-B219F90F37B0}">
      <dgm:prSet/>
      <dgm:spPr/>
      <dgm:t>
        <a:bodyPr/>
        <a:lstStyle/>
        <a:p>
          <a:endParaRPr lang="hr-HR"/>
        </a:p>
      </dgm:t>
    </dgm:pt>
    <dgm:pt modelId="{376F36B6-E8E1-4CEF-B665-CE7B94E12D88}" type="sibTrans" cxnId="{56485E0D-FD38-4A5C-834D-B219F90F37B0}">
      <dgm:prSet/>
      <dgm:spPr/>
      <dgm:t>
        <a:bodyPr/>
        <a:lstStyle/>
        <a:p>
          <a:endParaRPr lang="hr-HR"/>
        </a:p>
      </dgm:t>
    </dgm:pt>
    <dgm:pt modelId="{5B2CFAEC-DF16-4A52-A425-641AF00E1080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GLINAMOL,</a:t>
          </a:r>
        </a:p>
        <a:p>
          <a:r>
            <a:rPr lang="hr-HR" dirty="0" smtClean="0"/>
            <a:t>ŠPAGA, BOJA,</a:t>
          </a:r>
        </a:p>
        <a:p>
          <a:r>
            <a:rPr lang="hr-HR" dirty="0" smtClean="0"/>
            <a:t>UKRASI OD PAPIRA</a:t>
          </a:r>
          <a:endParaRPr lang="hr-HR" dirty="0"/>
        </a:p>
      </dgm:t>
    </dgm:pt>
    <dgm:pt modelId="{E32A4EE4-4A34-413E-9C79-23200BCAB1CF}" type="parTrans" cxnId="{49C36829-226C-46AF-A4FE-21D6B5FABC47}">
      <dgm:prSet/>
      <dgm:spPr/>
      <dgm:t>
        <a:bodyPr/>
        <a:lstStyle/>
        <a:p>
          <a:endParaRPr lang="hr-HR"/>
        </a:p>
      </dgm:t>
    </dgm:pt>
    <dgm:pt modelId="{48254960-3AE3-4324-93F4-F454E0CDA9AD}" type="sibTrans" cxnId="{49C36829-226C-46AF-A4FE-21D6B5FABC47}">
      <dgm:prSet/>
      <dgm:spPr/>
      <dgm:t>
        <a:bodyPr/>
        <a:lstStyle/>
        <a:p>
          <a:endParaRPr lang="hr-HR"/>
        </a:p>
      </dgm:t>
    </dgm:pt>
    <dgm:pt modelId="{B17C50CE-B033-41BC-A823-D210AEDD063B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AMBALAŽA ZA JAJA (PAPIR)</a:t>
          </a:r>
          <a:endParaRPr lang="hr-HR" dirty="0"/>
        </a:p>
      </dgm:t>
    </dgm:pt>
    <dgm:pt modelId="{DF5BF647-EBC9-4779-A0D2-C995E31F37E0}" type="parTrans" cxnId="{5F473EDD-8438-41F3-A78E-B734965C22E7}">
      <dgm:prSet/>
      <dgm:spPr/>
      <dgm:t>
        <a:bodyPr/>
        <a:lstStyle/>
        <a:p>
          <a:endParaRPr lang="hr-HR"/>
        </a:p>
      </dgm:t>
    </dgm:pt>
    <dgm:pt modelId="{0F1603FF-73FD-4DD0-A564-32CBAA898D70}" type="sibTrans" cxnId="{5F473EDD-8438-41F3-A78E-B734965C22E7}">
      <dgm:prSet/>
      <dgm:spPr/>
      <dgm:t>
        <a:bodyPr/>
        <a:lstStyle/>
        <a:p>
          <a:endParaRPr lang="hr-HR"/>
        </a:p>
      </dgm:t>
    </dgm:pt>
    <dgm:pt modelId="{F179FFB6-83E6-43D6-BB55-5DF15C2D4CFB}" type="pres">
      <dgm:prSet presAssocID="{37EC4D12-6925-4F3C-A1AC-630E78E78D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6E09A7E-3B1D-464F-A1EB-F30A48F8A253}" type="pres">
      <dgm:prSet presAssocID="{37EC4D12-6925-4F3C-A1AC-630E78E78D30}" presName="cycle" presStyleCnt="0"/>
      <dgm:spPr/>
    </dgm:pt>
    <dgm:pt modelId="{EBD1E435-767B-4DBC-9EFC-140D5FA55A8A}" type="pres">
      <dgm:prSet presAssocID="{FC8694D0-AAF9-4180-8DEF-D66F0E1846C8}" presName="nodeFirstNode" presStyleLbl="node1" presStyleIdx="0" presStyleCnt="4" custRadScaleRad="98350" custRadScaleInc="-48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1B7B0867-564D-4559-8735-46C4B3505138}" type="pres">
      <dgm:prSet presAssocID="{A7333598-0FF3-4BF1-A377-261262D1DF46}" presName="sibTransFirstNode" presStyleLbl="bgShp" presStyleIdx="0" presStyleCnt="1"/>
      <dgm:spPr/>
      <dgm:t>
        <a:bodyPr/>
        <a:lstStyle/>
        <a:p>
          <a:endParaRPr lang="hr-HR"/>
        </a:p>
      </dgm:t>
    </dgm:pt>
    <dgm:pt modelId="{656E2A97-1BCD-4FE8-8FC1-001945D2B9BD}" type="pres">
      <dgm:prSet presAssocID="{B15043A2-7BFF-4294-83E8-447DB48A294E}" presName="nodeFollowingNodes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A8B03018-A862-4A1D-A61E-9F9276406645}" type="pres">
      <dgm:prSet presAssocID="{5B2CFAEC-DF16-4A52-A425-641AF00E1080}" presName="nodeFollowingNodes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372CA916-5984-491F-9B78-6D4CC8BCEAF1}" type="pres">
      <dgm:prSet presAssocID="{B17C50CE-B033-41BC-A823-D210AEDD063B}" presName="nodeFollowingNodes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</dgm:ptLst>
  <dgm:cxnLst>
    <dgm:cxn modelId="{5F473EDD-8438-41F3-A78E-B734965C22E7}" srcId="{37EC4D12-6925-4F3C-A1AC-630E78E78D30}" destId="{B17C50CE-B033-41BC-A823-D210AEDD063B}" srcOrd="3" destOrd="0" parTransId="{DF5BF647-EBC9-4779-A0D2-C995E31F37E0}" sibTransId="{0F1603FF-73FD-4DD0-A564-32CBAA898D70}"/>
    <dgm:cxn modelId="{AE95C3A2-25B7-4E46-BC57-36FD48C72080}" type="presOf" srcId="{5B2CFAEC-DF16-4A52-A425-641AF00E1080}" destId="{A8B03018-A862-4A1D-A61E-9F9276406645}" srcOrd="0" destOrd="0" presId="urn:microsoft.com/office/officeart/2005/8/layout/cycle3"/>
    <dgm:cxn modelId="{D5190EC3-04BE-4DC5-9F51-C37EB4CEE8B7}" type="presOf" srcId="{A7333598-0FF3-4BF1-A377-261262D1DF46}" destId="{1B7B0867-564D-4559-8735-46C4B3505138}" srcOrd="0" destOrd="0" presId="urn:microsoft.com/office/officeart/2005/8/layout/cycle3"/>
    <dgm:cxn modelId="{95E35044-1DC5-46F9-8693-21809E3354B2}" type="presOf" srcId="{B17C50CE-B033-41BC-A823-D210AEDD063B}" destId="{372CA916-5984-491F-9B78-6D4CC8BCEAF1}" srcOrd="0" destOrd="0" presId="urn:microsoft.com/office/officeart/2005/8/layout/cycle3"/>
    <dgm:cxn modelId="{27994340-24BC-43A6-B1EE-0E40A61708AE}" type="presOf" srcId="{B15043A2-7BFF-4294-83E8-447DB48A294E}" destId="{656E2A97-1BCD-4FE8-8FC1-001945D2B9BD}" srcOrd="0" destOrd="0" presId="urn:microsoft.com/office/officeart/2005/8/layout/cycle3"/>
    <dgm:cxn modelId="{49C36829-226C-46AF-A4FE-21D6B5FABC47}" srcId="{37EC4D12-6925-4F3C-A1AC-630E78E78D30}" destId="{5B2CFAEC-DF16-4A52-A425-641AF00E1080}" srcOrd="2" destOrd="0" parTransId="{E32A4EE4-4A34-413E-9C79-23200BCAB1CF}" sibTransId="{48254960-3AE3-4324-93F4-F454E0CDA9AD}"/>
    <dgm:cxn modelId="{0E32EC3F-87CA-4BE4-87B8-91C19A67FD7E}" type="presOf" srcId="{FC8694D0-AAF9-4180-8DEF-D66F0E1846C8}" destId="{EBD1E435-767B-4DBC-9EFC-140D5FA55A8A}" srcOrd="0" destOrd="0" presId="urn:microsoft.com/office/officeart/2005/8/layout/cycle3"/>
    <dgm:cxn modelId="{7A1DF4D3-1C98-4692-BDA2-830EF1D71E02}" type="presOf" srcId="{37EC4D12-6925-4F3C-A1AC-630E78E78D30}" destId="{F179FFB6-83E6-43D6-BB55-5DF15C2D4CFB}" srcOrd="0" destOrd="0" presId="urn:microsoft.com/office/officeart/2005/8/layout/cycle3"/>
    <dgm:cxn modelId="{6677B866-BA8A-47B0-942D-F88050CA01F3}" srcId="{37EC4D12-6925-4F3C-A1AC-630E78E78D30}" destId="{FC8694D0-AAF9-4180-8DEF-D66F0E1846C8}" srcOrd="0" destOrd="0" parTransId="{CB460C25-0AE0-480A-955A-2585848EA681}" sibTransId="{A7333598-0FF3-4BF1-A377-261262D1DF46}"/>
    <dgm:cxn modelId="{56485E0D-FD38-4A5C-834D-B219F90F37B0}" srcId="{37EC4D12-6925-4F3C-A1AC-630E78E78D30}" destId="{B15043A2-7BFF-4294-83E8-447DB48A294E}" srcOrd="1" destOrd="0" parTransId="{B31A16DE-1534-4FB7-A7D1-26045C7F1E8B}" sibTransId="{376F36B6-E8E1-4CEF-B665-CE7B94E12D88}"/>
    <dgm:cxn modelId="{6033C87A-B5C2-4F63-B312-BAE9F0ADC935}" type="presParOf" srcId="{F179FFB6-83E6-43D6-BB55-5DF15C2D4CFB}" destId="{76E09A7E-3B1D-464F-A1EB-F30A48F8A253}" srcOrd="0" destOrd="0" presId="urn:microsoft.com/office/officeart/2005/8/layout/cycle3"/>
    <dgm:cxn modelId="{BBE81F30-CEE0-4C2E-8D5A-771915055368}" type="presParOf" srcId="{76E09A7E-3B1D-464F-A1EB-F30A48F8A253}" destId="{EBD1E435-767B-4DBC-9EFC-140D5FA55A8A}" srcOrd="0" destOrd="0" presId="urn:microsoft.com/office/officeart/2005/8/layout/cycle3"/>
    <dgm:cxn modelId="{060735C8-E88D-4815-92F3-7A5836C29639}" type="presParOf" srcId="{76E09A7E-3B1D-464F-A1EB-F30A48F8A253}" destId="{1B7B0867-564D-4559-8735-46C4B3505138}" srcOrd="1" destOrd="0" presId="urn:microsoft.com/office/officeart/2005/8/layout/cycle3"/>
    <dgm:cxn modelId="{428C3E7D-7DD5-46B5-8960-922709C065C6}" type="presParOf" srcId="{76E09A7E-3B1D-464F-A1EB-F30A48F8A253}" destId="{656E2A97-1BCD-4FE8-8FC1-001945D2B9BD}" srcOrd="2" destOrd="0" presId="urn:microsoft.com/office/officeart/2005/8/layout/cycle3"/>
    <dgm:cxn modelId="{1794E0F8-E9D1-48F7-BAE0-5B3F8CC2CC94}" type="presParOf" srcId="{76E09A7E-3B1D-464F-A1EB-F30A48F8A253}" destId="{A8B03018-A862-4A1D-A61E-9F9276406645}" srcOrd="3" destOrd="0" presId="urn:microsoft.com/office/officeart/2005/8/layout/cycle3"/>
    <dgm:cxn modelId="{5F8CC19E-5BE7-4E97-BDB9-5FE93267C040}" type="presParOf" srcId="{76E09A7E-3B1D-464F-A1EB-F30A48F8A253}" destId="{372CA916-5984-491F-9B78-6D4CC8BCEAF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3544BB-382D-4715-BE12-56E15B3FFE1E}">
      <dsp:nvSpPr>
        <dsp:cNvPr id="0" name=""/>
        <dsp:cNvSpPr/>
      </dsp:nvSpPr>
      <dsp:spPr>
        <a:xfrm>
          <a:off x="0" y="591343"/>
          <a:ext cx="2571749" cy="1543050"/>
        </a:xfrm>
        <a:prstGeom prst="hexag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PRIPREMA MATERIJALA OD PAPIRA</a:t>
          </a:r>
          <a:endParaRPr lang="hr-HR" sz="1700" kern="1200" dirty="0"/>
        </a:p>
      </dsp:txBody>
      <dsp:txXfrm>
        <a:off x="0" y="591343"/>
        <a:ext cx="2571749" cy="1543050"/>
      </dsp:txXfrm>
    </dsp:sp>
    <dsp:sp modelId="{A7570996-9291-414E-9DF4-BE23A018B090}">
      <dsp:nvSpPr>
        <dsp:cNvPr id="0" name=""/>
        <dsp:cNvSpPr/>
      </dsp:nvSpPr>
      <dsp:spPr>
        <a:xfrm>
          <a:off x="2828925" y="591343"/>
          <a:ext cx="2571749" cy="1543050"/>
        </a:xfrm>
        <a:prstGeom prst="hexag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MIJEŠANJE SA VODOM I DRVOFIXOM</a:t>
          </a:r>
          <a:endParaRPr lang="hr-HR" sz="1700" kern="1200" dirty="0"/>
        </a:p>
      </dsp:txBody>
      <dsp:txXfrm>
        <a:off x="2828925" y="591343"/>
        <a:ext cx="2571749" cy="1543050"/>
      </dsp:txXfrm>
    </dsp:sp>
    <dsp:sp modelId="{2E024BFE-1B19-47E5-89BD-07B366E23A98}">
      <dsp:nvSpPr>
        <dsp:cNvPr id="0" name=""/>
        <dsp:cNvSpPr/>
      </dsp:nvSpPr>
      <dsp:spPr>
        <a:xfrm>
          <a:off x="5657849" y="591343"/>
          <a:ext cx="2571749" cy="1543050"/>
        </a:xfrm>
        <a:prstGeom prst="hexag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OBLIKOVANJE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ZDJELICE</a:t>
          </a:r>
          <a:endParaRPr lang="hr-HR" sz="1700" kern="1200" dirty="0"/>
        </a:p>
      </dsp:txBody>
      <dsp:txXfrm>
        <a:off x="5657849" y="591343"/>
        <a:ext cx="2571749" cy="1543050"/>
      </dsp:txXfrm>
    </dsp:sp>
    <dsp:sp modelId="{CD1F67A7-5F6C-4876-9399-DA2F874BF938}">
      <dsp:nvSpPr>
        <dsp:cNvPr id="0" name=""/>
        <dsp:cNvSpPr/>
      </dsp:nvSpPr>
      <dsp:spPr>
        <a:xfrm>
          <a:off x="1414462" y="2391569"/>
          <a:ext cx="2571749" cy="1543050"/>
        </a:xfrm>
        <a:prstGeom prst="hexag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SUŠENJE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TJEDAN DANA</a:t>
          </a:r>
          <a:endParaRPr lang="hr-HR" sz="1700" kern="1200" dirty="0"/>
        </a:p>
      </dsp:txBody>
      <dsp:txXfrm>
        <a:off x="1414462" y="2391569"/>
        <a:ext cx="2571749" cy="1543050"/>
      </dsp:txXfrm>
    </dsp:sp>
    <dsp:sp modelId="{759E4485-668E-4884-BB83-54D4E60D4CD9}">
      <dsp:nvSpPr>
        <dsp:cNvPr id="0" name=""/>
        <dsp:cNvSpPr/>
      </dsp:nvSpPr>
      <dsp:spPr>
        <a:xfrm>
          <a:off x="4243387" y="2391569"/>
          <a:ext cx="2571749" cy="1543050"/>
        </a:xfrm>
        <a:prstGeom prst="hexag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ZAVRŠAVANJE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ZDJELICE ( BOJANJE I UKRAŠAVANJE )</a:t>
          </a:r>
          <a:endParaRPr lang="hr-HR" sz="1700" kern="1200" dirty="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7B0867-564D-4559-8735-46C4B3505138}">
      <dsp:nvSpPr>
        <dsp:cNvPr id="0" name=""/>
        <dsp:cNvSpPr/>
      </dsp:nvSpPr>
      <dsp:spPr>
        <a:xfrm>
          <a:off x="1857659" y="-76502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1E435-767B-4DBC-9EFC-140D5FA55A8A}">
      <dsp:nvSpPr>
        <dsp:cNvPr id="0" name=""/>
        <dsp:cNvSpPr/>
      </dsp:nvSpPr>
      <dsp:spPr>
        <a:xfrm>
          <a:off x="2602635" y="28601"/>
          <a:ext cx="2836961" cy="14184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DRVOFIX,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VODA</a:t>
          </a:r>
          <a:endParaRPr lang="hr-HR" sz="1500" kern="1200" dirty="0"/>
        </a:p>
      </dsp:txBody>
      <dsp:txXfrm>
        <a:off x="2602635" y="28601"/>
        <a:ext cx="2836961" cy="1418480"/>
      </dsp:txXfrm>
    </dsp:sp>
    <dsp:sp modelId="{656E2A97-1BCD-4FE8-8FC1-001945D2B9BD}">
      <dsp:nvSpPr>
        <dsp:cNvPr id="0" name=""/>
        <dsp:cNvSpPr/>
      </dsp:nvSpPr>
      <dsp:spPr>
        <a:xfrm>
          <a:off x="4249968" y="1553741"/>
          <a:ext cx="2836961" cy="14184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GOTOVE ZDJELICE,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PROZIRNA FOLIJA</a:t>
          </a:r>
          <a:endParaRPr lang="hr-HR" sz="1500" kern="1200" dirty="0"/>
        </a:p>
      </dsp:txBody>
      <dsp:txXfrm>
        <a:off x="4249968" y="1553741"/>
        <a:ext cx="2836961" cy="1418480"/>
      </dsp:txXfrm>
    </dsp:sp>
    <dsp:sp modelId="{A8B03018-A862-4A1D-A61E-9F9276406645}">
      <dsp:nvSpPr>
        <dsp:cNvPr id="0" name=""/>
        <dsp:cNvSpPr/>
      </dsp:nvSpPr>
      <dsp:spPr>
        <a:xfrm>
          <a:off x="2696319" y="3107390"/>
          <a:ext cx="2836961" cy="14184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GLINAMOL,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ŠPAGA, BOJA,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UKRASI OD PAPIRA</a:t>
          </a:r>
          <a:endParaRPr lang="hr-HR" sz="1500" kern="1200" dirty="0"/>
        </a:p>
      </dsp:txBody>
      <dsp:txXfrm>
        <a:off x="2696319" y="3107390"/>
        <a:ext cx="2836961" cy="1418480"/>
      </dsp:txXfrm>
    </dsp:sp>
    <dsp:sp modelId="{372CA916-5984-491F-9B78-6D4CC8BCEAF1}">
      <dsp:nvSpPr>
        <dsp:cNvPr id="0" name=""/>
        <dsp:cNvSpPr/>
      </dsp:nvSpPr>
      <dsp:spPr>
        <a:xfrm>
          <a:off x="1142669" y="1553741"/>
          <a:ext cx="2836961" cy="14184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AMBALAŽA ZA JAJA (PAPIR)</a:t>
          </a:r>
          <a:endParaRPr lang="hr-HR" sz="1500" kern="1200" dirty="0"/>
        </a:p>
      </dsp:txBody>
      <dsp:txXfrm>
        <a:off x="1142669" y="1553741"/>
        <a:ext cx="2836961" cy="141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2F14A-8A83-4370-B0B7-6EE79C709D4A}" type="datetimeFigureOut">
              <a:rPr lang="hr-HR" smtClean="0"/>
              <a:pPr/>
              <a:t>10.5.2015.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FA92F-623D-4C24-AA5F-6836DD8FE57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1F464B-A12B-4332-B353-1634AC1BAE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Jakovlje</a:t>
            </a:r>
            <a:r>
              <a:rPr lang="hr-HR" dirty="0" smtClean="0"/>
              <a:t>, 7. 4. </a:t>
            </a:r>
            <a:r>
              <a:rPr lang="hr-HR" smtClean="0"/>
              <a:t>2015.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F464B-A12B-4332-B353-1634AC1BAE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C9591EE-F912-469B-9D9D-8413F0712CD7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D6B483C-EF0F-4CC5-B2E3-041757C09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CF6D1-69DB-42B4-8082-697F6AB90313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348C8-0E53-40DA-9708-B1106FE8D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E0F9D-6CB2-4A3A-B027-FF811D7C9577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40C13-F2F3-4ED7-B34D-C20254C2E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7EB09-9FE0-44DA-8AAF-340FFF152561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6308-57B5-492D-A3C6-0E031C799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F5CFF-7D44-43A7-B180-3B8F73BEBF5C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ADAE-C954-457D-92EE-FCE0BAA91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1FDDD4-7998-45B2-900B-3D53CEF23280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2AC64-CE59-40DA-A825-0ABAE8F7C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4D69B-7E24-4627-96D4-1D7F5F77AF9F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6E1F9-D96B-4E18-AC5B-5B87A0E98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C613AE-217A-41F9-9742-EAD75AF04EA9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80F0C-2F43-44CF-8DC2-E065A6C48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B9AD1-6B75-4C09-B3E6-A87008D607FC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2EE12-8A9D-4D82-9599-6DA28720C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4CBFB-83A1-4A7B-8F24-D6D9E0C6EB66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16BC3-CB11-4540-9F57-7F53EF9D7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6479A-B0B5-4404-A562-E6AEF37E9D34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7333-7318-4098-A5EB-68270F413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FF6097E-A3D8-4664-8840-15040839A38B}" type="datetime1">
              <a:rPr lang="en-US"/>
              <a:pPr/>
              <a:t>5/10/2015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817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81750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DB115A-E5AB-4F15-BB38-E837A4230A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OSNOVNA ŠKOLA</a:t>
            </a:r>
            <a:br>
              <a:rPr lang="hr-HR" dirty="0" smtClean="0"/>
            </a:br>
            <a:r>
              <a:rPr lang="hr-HR" dirty="0" smtClean="0"/>
              <a:t>“JAKOVLJE”</a:t>
            </a:r>
            <a:endParaRPr lang="hr-HR" dirty="0"/>
          </a:p>
        </p:txBody>
      </p:sp>
      <p:pic>
        <p:nvPicPr>
          <p:cNvPr id="7" name="Rezervirano mjesto sadržaja 6" descr="Zadr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9" y="692696"/>
            <a:ext cx="6300192" cy="4752528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UČENIČKA ZADRUGA</a:t>
            </a:r>
          </a:p>
          <a:p>
            <a:r>
              <a:rPr lang="hr-HR" dirty="0" smtClean="0"/>
              <a:t>“JAKOVLJE”</a:t>
            </a:r>
          </a:p>
          <a:p>
            <a:r>
              <a:rPr lang="hr-HR" dirty="0" smtClean="0"/>
              <a:t>VODITELJ ZADRUGE:  </a:t>
            </a:r>
          </a:p>
          <a:p>
            <a:r>
              <a:rPr lang="hr-HR" dirty="0" smtClean="0"/>
              <a:t>DARIJA BELINIĆ</a:t>
            </a:r>
          </a:p>
          <a:p>
            <a:r>
              <a:rPr lang="hr-HR" dirty="0" smtClean="0"/>
              <a:t>SEKCIJE: RUČNI RAD</a:t>
            </a:r>
          </a:p>
          <a:p>
            <a:r>
              <a:rPr lang="hr-HR" dirty="0" smtClean="0"/>
              <a:t>                ( VODITELJICA-</a:t>
            </a:r>
          </a:p>
          <a:p>
            <a:r>
              <a:rPr lang="hr-HR" dirty="0" smtClean="0"/>
              <a:t>                  MARIJA</a:t>
            </a:r>
          </a:p>
          <a:p>
            <a:r>
              <a:rPr lang="hr-HR" dirty="0" smtClean="0"/>
              <a:t>                  HORVATOVIĆ)</a:t>
            </a:r>
          </a:p>
          <a:p>
            <a:r>
              <a:rPr lang="hr-HR" dirty="0" smtClean="0"/>
              <a:t>                 EKO-GRUPA</a:t>
            </a:r>
          </a:p>
          <a:p>
            <a:r>
              <a:rPr lang="hr-HR" dirty="0" smtClean="0"/>
              <a:t>                 ( VODITELJICA-</a:t>
            </a:r>
          </a:p>
          <a:p>
            <a:r>
              <a:rPr lang="hr-HR" dirty="0" smtClean="0"/>
              <a:t>                    BRANKA</a:t>
            </a:r>
          </a:p>
          <a:p>
            <a:r>
              <a:rPr lang="hr-HR" dirty="0" smtClean="0"/>
              <a:t>                    HUTINOVIĆ I </a:t>
            </a:r>
          </a:p>
          <a:p>
            <a:r>
              <a:rPr lang="hr-HR" smtClean="0"/>
              <a:t>                    VIŠNJA ŠOBAK)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ZADRUGARI: MAJA KOSIĆ</a:t>
            </a:r>
          </a:p>
          <a:p>
            <a:r>
              <a:rPr lang="hr-HR" dirty="0" smtClean="0"/>
              <a:t>                        TEA FIJAČKO</a:t>
            </a:r>
          </a:p>
          <a:p>
            <a:r>
              <a:rPr lang="hr-HR" dirty="0" smtClean="0"/>
              <a:t>                         ERICA IVČEK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DODAVANJE DRVOFIXA</a:t>
            </a:r>
            <a:endParaRPr lang="hr-HR" dirty="0"/>
          </a:p>
        </p:txBody>
      </p:sp>
      <p:pic>
        <p:nvPicPr>
          <p:cNvPr id="8" name="Rezervirano mjesto sadržaja 7" descr="SAM_17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Rezervirano mjesto sadržaja 8" descr="SAM_17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38600" cy="3028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ZDJELICE</a:t>
            </a:r>
            <a:endParaRPr lang="hr-HR" dirty="0"/>
          </a:p>
        </p:txBody>
      </p:sp>
      <p:pic>
        <p:nvPicPr>
          <p:cNvPr id="8" name="Rezervirano mjesto sadržaja 7" descr="SAM_17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Rezervirano mjesto sadržaja 8" descr="SAM_17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SUŠENJE</a:t>
            </a:r>
            <a:endParaRPr lang="hr-HR" dirty="0"/>
          </a:p>
        </p:txBody>
      </p:sp>
      <p:pic>
        <p:nvPicPr>
          <p:cNvPr id="8" name="Rezervirano mjesto sadržaja 7" descr="SAM_1738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611560" y="1988840"/>
            <a:ext cx="4038600" cy="3028950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zervirano mjesto sadržaja 8" descr="SAM_17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UKRAŠAVANJE</a:t>
            </a:r>
            <a:endParaRPr lang="hr-HR" dirty="0"/>
          </a:p>
        </p:txBody>
      </p:sp>
      <p:pic>
        <p:nvPicPr>
          <p:cNvPr id="8" name="Rezervirano mjesto sadržaja 7" descr="SAM_17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zervirano mjesto sadržaja 8" descr="SAM_17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GOTOVE ZDJELICE</a:t>
            </a:r>
            <a:endParaRPr lang="hr-HR" dirty="0"/>
          </a:p>
        </p:txBody>
      </p:sp>
      <p:pic>
        <p:nvPicPr>
          <p:cNvPr id="8" name="Rezervirano mjesto sadržaja 7" descr="SAM_17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6735" y="2205633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zervirano mjesto sadržaja 8" descr="SAM_17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140968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 descr="SAM_17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zervirano mjesto sadržaja 11" descr="SAM_17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92494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PRAKTIČAN RAD</a:t>
            </a:r>
            <a:endParaRPr lang="hr-HR" dirty="0"/>
          </a:p>
        </p:txBody>
      </p:sp>
      <p:sp>
        <p:nvSpPr>
          <p:cNvPr id="14" name="Podnaslov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ZDJELICA OD</a:t>
            </a:r>
          </a:p>
          <a:p>
            <a:r>
              <a:rPr lang="hr-HR" dirty="0" smtClean="0"/>
              <a:t> PAPIRA</a:t>
            </a:r>
          </a:p>
          <a:p>
            <a:r>
              <a:rPr lang="hr-HR" dirty="0" err="1" smtClean="0"/>
              <a:t>Jakovlje</a:t>
            </a:r>
            <a:r>
              <a:rPr lang="hr-HR" dirty="0" smtClean="0"/>
              <a:t>, 7. 4. 2015.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116BC3-CB11-4540-9F57-7F53EF9D70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PROIZVODA</a:t>
            </a:r>
            <a:endParaRPr lang="hr-HR" dirty="0"/>
          </a:p>
        </p:txBody>
      </p:sp>
      <p:pic>
        <p:nvPicPr>
          <p:cNvPr id="11" name="Rezervirano mjesto slike 10" descr="SAM_17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60648"/>
            <a:ext cx="7704856" cy="4752527"/>
          </a:xfrm>
        </p:spPr>
      </p:pic>
      <p:sp>
        <p:nvSpPr>
          <p:cNvPr id="10" name="Rezervirano mjesto teksta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UKRASNO-UPORABNI PREDMET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6308-57B5-492D-A3C6-0E031C799E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 RADA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333-7318-4098-A5EB-68270F413A6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2" name="Rezervirano mjesto sadržaja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TEHNIKA IZRADE PROIZVODA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hr-HR" dirty="0" smtClean="0"/>
              <a:t>OBLIKOVANJE RUKAMA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6308-57B5-492D-A3C6-0E031C799E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E:\Slike i materijali učeničke zadruge\Uskrsna radionica 2014\SAM_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22866"/>
            <a:ext cx="7056784" cy="40864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razvijanje ekološke svijesti kroz stvaranje vlastitog proizvoda od papira</a:t>
            </a:r>
          </a:p>
          <a:p>
            <a:pPr lvl="0"/>
            <a:r>
              <a:rPr lang="hr-HR" dirty="0" smtClean="0"/>
              <a:t>razvijati i njegovati radne navike</a:t>
            </a:r>
          </a:p>
          <a:p>
            <a:r>
              <a:rPr lang="hr-HR" dirty="0" smtClean="0"/>
              <a:t>poticati kreativnost, stvaralaštvo, poduzetnost i inovativnost</a:t>
            </a:r>
          </a:p>
          <a:p>
            <a:pPr lvl="0"/>
            <a:r>
              <a:rPr lang="hr-HR" dirty="0" smtClean="0"/>
              <a:t>omogućiti usmjeravanje učenika i stvaranje preduvjeta za prijenos i praktičnu primjenu znanja u životu</a:t>
            </a:r>
          </a:p>
          <a:p>
            <a:endParaRPr lang="hr-HR" dirty="0" smtClean="0"/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6308-57B5-492D-A3C6-0E031C799E3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 I PRIBOR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6308-57B5-492D-A3C6-0E031C799E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POSTUPAK RADA</a:t>
            </a:r>
            <a:br>
              <a:rPr lang="hr-HR" dirty="0" smtClean="0"/>
            </a:br>
            <a:r>
              <a:rPr lang="hr-HR" dirty="0" smtClean="0"/>
              <a:t>( PRIPREMA MATERIJALA)</a:t>
            </a:r>
            <a:endParaRPr lang="hr-HR" dirty="0"/>
          </a:p>
        </p:txBody>
      </p:sp>
      <p:pic>
        <p:nvPicPr>
          <p:cNvPr id="8" name="Rezervirano mjesto sadržaja 7" descr="SAM_17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zervirano mjesto sadržaja 8" descr="SAM_17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MIJEŠANJE  S VODOM</a:t>
            </a:r>
            <a:endParaRPr lang="hr-HR" dirty="0"/>
          </a:p>
        </p:txBody>
      </p:sp>
      <p:pic>
        <p:nvPicPr>
          <p:cNvPr id="8" name="Rezervirano mjesto sadržaja 7" descr="SAM_1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956248" cy="29671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Rezervirano mjesto sadržaja 8" descr="SAM_17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99695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AC64-CE59-40DA-A825-0ABAE8F7CC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7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</Template>
  <TotalTime>109</TotalTime>
  <Words>193</Words>
  <Application>Microsoft Office PowerPoint</Application>
  <PresentationFormat>Prikaz na zaslonu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Presentation7</vt:lpstr>
      <vt:lpstr>OSNOVNA ŠKOLA “JAKOVLJE”</vt:lpstr>
      <vt:lpstr>PRAKTIČAN RAD</vt:lpstr>
      <vt:lpstr>OPIS PROIZVODA</vt:lpstr>
      <vt:lpstr>SADRŽAJ RADA</vt:lpstr>
      <vt:lpstr>TEHNIKA IZRADE PROIZVODA</vt:lpstr>
      <vt:lpstr>CILJEVI</vt:lpstr>
      <vt:lpstr>MATERIJAL I PRIBOR</vt:lpstr>
      <vt:lpstr>POSTUPAK RADA ( PRIPREMA MATERIJALA)</vt:lpstr>
      <vt:lpstr>MIJEŠANJE  S VODOM</vt:lpstr>
      <vt:lpstr>DODAVANJE DRVOFIXA</vt:lpstr>
      <vt:lpstr>IZRADA ZDJELICE</vt:lpstr>
      <vt:lpstr>SUŠENJE</vt:lpstr>
      <vt:lpstr>UKRAŠAVANJE</vt:lpstr>
      <vt:lpstr>GOTOVE ZDJELICE</vt:lpstr>
      <vt:lpstr>Slajd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Darija</dc:creator>
  <cp:lastModifiedBy>Darija</cp:lastModifiedBy>
  <cp:revision>18</cp:revision>
  <dcterms:created xsi:type="dcterms:W3CDTF">2015-03-31T18:15:00Z</dcterms:created>
  <dcterms:modified xsi:type="dcterms:W3CDTF">2015-05-10T17:12:16Z</dcterms:modified>
</cp:coreProperties>
</file>